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12192000" cy="6858000"/>
  <p:notesSz cx="9296400" cy="688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5286"/>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45286"/>
          </a:xfrm>
          <a:prstGeom prst="rect">
            <a:avLst/>
          </a:prstGeom>
        </p:spPr>
        <p:txBody>
          <a:bodyPr vert="horz" lIns="92446" tIns="46223" rIns="92446" bIns="46223" rtlCol="0"/>
          <a:lstStyle>
            <a:lvl1pPr algn="r">
              <a:defRPr sz="1200"/>
            </a:lvl1pPr>
          </a:lstStyle>
          <a:p>
            <a:fld id="{7FAF6515-E129-4818-99D5-26EABB0DEADA}" type="datetimeFigureOut">
              <a:rPr lang="en-US" smtClean="0"/>
              <a:t>8/14/2021</a:t>
            </a:fld>
            <a:endParaRPr lang="en-US"/>
          </a:p>
        </p:txBody>
      </p:sp>
      <p:sp>
        <p:nvSpPr>
          <p:cNvPr id="4" name="Footer Placeholder 3"/>
          <p:cNvSpPr>
            <a:spLocks noGrp="1"/>
          </p:cNvSpPr>
          <p:nvPr>
            <p:ph type="ftr" sz="quarter" idx="2"/>
          </p:nvPr>
        </p:nvSpPr>
        <p:spPr>
          <a:xfrm>
            <a:off x="0" y="6536528"/>
            <a:ext cx="4028440" cy="345285"/>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536528"/>
            <a:ext cx="4028440" cy="345285"/>
          </a:xfrm>
          <a:prstGeom prst="rect">
            <a:avLst/>
          </a:prstGeom>
        </p:spPr>
        <p:txBody>
          <a:bodyPr vert="horz" lIns="92446" tIns="46223" rIns="92446" bIns="46223" rtlCol="0" anchor="b"/>
          <a:lstStyle>
            <a:lvl1pPr algn="r">
              <a:defRPr sz="1200"/>
            </a:lvl1pPr>
          </a:lstStyle>
          <a:p>
            <a:fld id="{F889187D-1D2D-45C2-BBC4-C10B80987EBE}" type="slidenum">
              <a:rPr lang="en-US" smtClean="0"/>
              <a:t>‹#›</a:t>
            </a:fld>
            <a:endParaRPr lang="en-US"/>
          </a:p>
        </p:txBody>
      </p:sp>
    </p:spTree>
    <p:extLst>
      <p:ext uri="{BB962C8B-B14F-4D97-AF65-F5344CB8AC3E}">
        <p14:creationId xmlns:p14="http://schemas.microsoft.com/office/powerpoint/2010/main" val="3683082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5286"/>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5265809" y="0"/>
            <a:ext cx="4028440" cy="345286"/>
          </a:xfrm>
          <a:prstGeom prst="rect">
            <a:avLst/>
          </a:prstGeom>
        </p:spPr>
        <p:txBody>
          <a:bodyPr vert="horz" lIns="92446" tIns="46223" rIns="92446" bIns="46223" rtlCol="0"/>
          <a:lstStyle>
            <a:lvl1pPr algn="r">
              <a:defRPr sz="1200"/>
            </a:lvl1pPr>
          </a:lstStyle>
          <a:p>
            <a:fld id="{9328A5D3-563F-43C6-9CF9-99D109627C23}" type="datetimeFigureOut">
              <a:rPr lang="en-US" smtClean="0"/>
              <a:t>8/14/2021</a:t>
            </a:fld>
            <a:endParaRPr lang="en-US"/>
          </a:p>
        </p:txBody>
      </p:sp>
      <p:sp>
        <p:nvSpPr>
          <p:cNvPr id="4" name="Slide Image Placeholder 3"/>
          <p:cNvSpPr>
            <a:spLocks noGrp="1" noRot="1" noChangeAspect="1"/>
          </p:cNvSpPr>
          <p:nvPr>
            <p:ph type="sldImg" idx="2"/>
          </p:nvPr>
        </p:nvSpPr>
        <p:spPr>
          <a:xfrm>
            <a:off x="2584450" y="860425"/>
            <a:ext cx="4127500" cy="2322513"/>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929640" y="3311872"/>
            <a:ext cx="7437120" cy="2709714"/>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36528"/>
            <a:ext cx="4028440" cy="345285"/>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536528"/>
            <a:ext cx="4028440" cy="345285"/>
          </a:xfrm>
          <a:prstGeom prst="rect">
            <a:avLst/>
          </a:prstGeom>
        </p:spPr>
        <p:txBody>
          <a:bodyPr vert="horz" lIns="92446" tIns="46223" rIns="92446" bIns="46223" rtlCol="0" anchor="b"/>
          <a:lstStyle>
            <a:lvl1pPr algn="r">
              <a:defRPr sz="1200"/>
            </a:lvl1pPr>
          </a:lstStyle>
          <a:p>
            <a:fld id="{CB645893-ADED-49FC-AE6A-0AF3AD9F0627}" type="slidenum">
              <a:rPr lang="en-US" smtClean="0"/>
              <a:t>‹#›</a:t>
            </a:fld>
            <a:endParaRPr lang="en-US"/>
          </a:p>
        </p:txBody>
      </p:sp>
    </p:spTree>
    <p:extLst>
      <p:ext uri="{BB962C8B-B14F-4D97-AF65-F5344CB8AC3E}">
        <p14:creationId xmlns:p14="http://schemas.microsoft.com/office/powerpoint/2010/main" val="2062949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2A9FE-5304-481B-84E6-DF905BC397C0}"/>
              </a:ext>
            </a:extLst>
          </p:cNvPr>
          <p:cNvSpPr>
            <a:spLocks noGrp="1"/>
          </p:cNvSpPr>
          <p:nvPr>
            <p:ph type="ctrTitle"/>
          </p:nvPr>
        </p:nvSpPr>
        <p:spPr>
          <a:xfrm>
            <a:off x="1524000" y="1122363"/>
            <a:ext cx="9144000" cy="2387600"/>
          </a:xfrm>
        </p:spPr>
        <p:txBody>
          <a:bodyPr anchor="b">
            <a:normAutofit/>
          </a:bodyPr>
          <a:lstStyle>
            <a:lvl1pPr algn="ctr">
              <a:defRPr sz="5000" b="1" i="0">
                <a:solidFill>
                  <a:srgbClr val="FFFF00"/>
                </a:solidFill>
                <a:latin typeface="Candara" panose="020E0502030303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39DE933-E37D-40E5-8D00-842FED3BD081}"/>
              </a:ext>
            </a:extLst>
          </p:cNvPr>
          <p:cNvSpPr>
            <a:spLocks noGrp="1"/>
          </p:cNvSpPr>
          <p:nvPr>
            <p:ph type="subTitle" idx="1"/>
          </p:nvPr>
        </p:nvSpPr>
        <p:spPr>
          <a:xfrm>
            <a:off x="1524000" y="3602038"/>
            <a:ext cx="9144000" cy="1655762"/>
          </a:xfrm>
        </p:spPr>
        <p:txBody>
          <a:bodyPr>
            <a:normAutofit/>
          </a:bodyPr>
          <a:lstStyle>
            <a:lvl1pPr marL="0" indent="0" algn="ctr">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E16FD8E-C3C9-4CBF-A3D4-CE781624B4DB}"/>
              </a:ext>
            </a:extLst>
          </p:cNvPr>
          <p:cNvSpPr>
            <a:spLocks noGrp="1"/>
          </p:cNvSpPr>
          <p:nvPr>
            <p:ph type="dt" sz="half" idx="10"/>
          </p:nvPr>
        </p:nvSpPr>
        <p:spPr/>
        <p:txBody>
          <a:bodyPr/>
          <a:lstStyle/>
          <a:p>
            <a:fld id="{9607D9B6-F196-4E60-8F57-1A39DC891B67}" type="datetime1">
              <a:rPr lang="en-US" smtClean="0"/>
              <a:t>8/14/2021</a:t>
            </a:fld>
            <a:endParaRPr lang="en-US"/>
          </a:p>
        </p:txBody>
      </p:sp>
      <p:sp>
        <p:nvSpPr>
          <p:cNvPr id="6" name="Slide Number Placeholder 5">
            <a:extLst>
              <a:ext uri="{FF2B5EF4-FFF2-40B4-BE49-F238E27FC236}">
                <a16:creationId xmlns:a16="http://schemas.microsoft.com/office/drawing/2014/main" id="{60D5BFA9-9F1D-48A3-9491-AC616460BAA1}"/>
              </a:ext>
            </a:extLst>
          </p:cNvPr>
          <p:cNvSpPr>
            <a:spLocks noGrp="1"/>
          </p:cNvSpPr>
          <p:nvPr>
            <p:ph type="sldNum" sz="quarter" idx="12"/>
          </p:nvPr>
        </p:nvSpPr>
        <p:spPr/>
        <p:txBody>
          <a:bodyPr/>
          <a:lstStyle/>
          <a:p>
            <a:fld id="{B5033A2B-702A-4A39-AA74-FA259D443EA2}" type="slidenum">
              <a:rPr lang="en-US" smtClean="0"/>
              <a:t>‹#›</a:t>
            </a:fld>
            <a:endParaRPr lang="en-US"/>
          </a:p>
        </p:txBody>
      </p:sp>
      <p:sp>
        <p:nvSpPr>
          <p:cNvPr id="7" name="Footer Placeholder 4">
            <a:extLst>
              <a:ext uri="{FF2B5EF4-FFF2-40B4-BE49-F238E27FC236}">
                <a16:creationId xmlns:a16="http://schemas.microsoft.com/office/drawing/2014/main" id="{CA5A944B-2A0D-46FA-8856-57C1793C1E04}"/>
              </a:ext>
            </a:extLst>
          </p:cNvPr>
          <p:cNvSpPr>
            <a:spLocks noGrp="1"/>
          </p:cNvSpPr>
          <p:nvPr>
            <p:ph type="ftr" sz="quarter" idx="3"/>
          </p:nvPr>
        </p:nvSpPr>
        <p:spPr>
          <a:xfrm>
            <a:off x="838201" y="6356349"/>
            <a:ext cx="3675610" cy="365125"/>
          </a:xfrm>
          <a:prstGeom prst="rect">
            <a:avLst/>
          </a:prstGeom>
        </p:spPr>
        <p:txBody>
          <a:bodyPr vert="horz" lIns="91440" tIns="45720" rIns="91440" bIns="45720" rtlCol="0" anchor="ctr"/>
          <a:lstStyle>
            <a:lvl1pPr algn="ctr">
              <a:defRPr sz="1400" b="1">
                <a:solidFill>
                  <a:schemeClr val="bg1"/>
                </a:solidFill>
              </a:defRPr>
            </a:lvl1pPr>
          </a:lstStyle>
          <a:p>
            <a:endParaRPr lang="en-US"/>
          </a:p>
        </p:txBody>
      </p:sp>
    </p:spTree>
    <p:extLst>
      <p:ext uri="{BB962C8B-B14F-4D97-AF65-F5344CB8AC3E}">
        <p14:creationId xmlns:p14="http://schemas.microsoft.com/office/powerpoint/2010/main" val="896884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16EB1-1614-482E-93D2-E1EF9C3BF5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97ED67-533F-4BD8-93E6-903B6A92964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84ADEF-F687-4C17-92C6-3BA86762FA14}"/>
              </a:ext>
            </a:extLst>
          </p:cNvPr>
          <p:cNvSpPr>
            <a:spLocks noGrp="1"/>
          </p:cNvSpPr>
          <p:nvPr>
            <p:ph type="dt" sz="half" idx="10"/>
          </p:nvPr>
        </p:nvSpPr>
        <p:spPr/>
        <p:txBody>
          <a:bodyPr/>
          <a:lstStyle/>
          <a:p>
            <a:fld id="{CCC52826-0075-4C56-8EB0-70388BAD1022}" type="datetime1">
              <a:rPr lang="en-US" smtClean="0"/>
              <a:t>8/14/2021</a:t>
            </a:fld>
            <a:endParaRPr lang="en-US"/>
          </a:p>
        </p:txBody>
      </p:sp>
      <p:sp>
        <p:nvSpPr>
          <p:cNvPr id="5" name="Footer Placeholder 4">
            <a:extLst>
              <a:ext uri="{FF2B5EF4-FFF2-40B4-BE49-F238E27FC236}">
                <a16:creationId xmlns:a16="http://schemas.microsoft.com/office/drawing/2014/main" id="{91049131-266F-4524-9242-D22E991932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3CDEF0-7EB3-401B-9D13-289834A8256E}"/>
              </a:ext>
            </a:extLst>
          </p:cNvPr>
          <p:cNvSpPr>
            <a:spLocks noGrp="1"/>
          </p:cNvSpPr>
          <p:nvPr>
            <p:ph type="sldNum" sz="quarter" idx="12"/>
          </p:nvPr>
        </p:nvSpPr>
        <p:spPr/>
        <p:txBody>
          <a:bodyPr/>
          <a:lstStyle/>
          <a:p>
            <a:fld id="{B5033A2B-702A-4A39-AA74-FA259D443EA2}" type="slidenum">
              <a:rPr lang="en-US" smtClean="0"/>
              <a:t>‹#›</a:t>
            </a:fld>
            <a:endParaRPr lang="en-US"/>
          </a:p>
        </p:txBody>
      </p:sp>
    </p:spTree>
    <p:extLst>
      <p:ext uri="{BB962C8B-B14F-4D97-AF65-F5344CB8AC3E}">
        <p14:creationId xmlns:p14="http://schemas.microsoft.com/office/powerpoint/2010/main" val="3060906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BA9B9F-2352-45F5-A61B-0EFAD7BF5C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E5AB67-7DF5-40E8-98A8-2037F82CCA1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C32764-2DC3-4BC7-8135-83E8C38FFE7E}"/>
              </a:ext>
            </a:extLst>
          </p:cNvPr>
          <p:cNvSpPr>
            <a:spLocks noGrp="1"/>
          </p:cNvSpPr>
          <p:nvPr>
            <p:ph type="dt" sz="half" idx="10"/>
          </p:nvPr>
        </p:nvSpPr>
        <p:spPr/>
        <p:txBody>
          <a:bodyPr/>
          <a:lstStyle/>
          <a:p>
            <a:fld id="{1A282A35-B796-4B87-8695-2841C5DF279F}" type="datetime1">
              <a:rPr lang="en-US" smtClean="0"/>
              <a:t>8/14/2021</a:t>
            </a:fld>
            <a:endParaRPr lang="en-US"/>
          </a:p>
        </p:txBody>
      </p:sp>
      <p:sp>
        <p:nvSpPr>
          <p:cNvPr id="5" name="Footer Placeholder 4">
            <a:extLst>
              <a:ext uri="{FF2B5EF4-FFF2-40B4-BE49-F238E27FC236}">
                <a16:creationId xmlns:a16="http://schemas.microsoft.com/office/drawing/2014/main" id="{2559DD3B-CF8A-439B-BF17-43A9DA29F0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71C778-A52B-43D6-884B-69601461F77B}"/>
              </a:ext>
            </a:extLst>
          </p:cNvPr>
          <p:cNvSpPr>
            <a:spLocks noGrp="1"/>
          </p:cNvSpPr>
          <p:nvPr>
            <p:ph type="sldNum" sz="quarter" idx="12"/>
          </p:nvPr>
        </p:nvSpPr>
        <p:spPr/>
        <p:txBody>
          <a:bodyPr/>
          <a:lstStyle/>
          <a:p>
            <a:fld id="{B5033A2B-702A-4A39-AA74-FA259D443EA2}" type="slidenum">
              <a:rPr lang="en-US" smtClean="0"/>
              <a:t>‹#›</a:t>
            </a:fld>
            <a:endParaRPr lang="en-US"/>
          </a:p>
        </p:txBody>
      </p:sp>
    </p:spTree>
    <p:extLst>
      <p:ext uri="{BB962C8B-B14F-4D97-AF65-F5344CB8AC3E}">
        <p14:creationId xmlns:p14="http://schemas.microsoft.com/office/powerpoint/2010/main" val="117009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5DE91-3036-4D39-8647-24D70D857E86}"/>
              </a:ext>
            </a:extLst>
          </p:cNvPr>
          <p:cNvSpPr>
            <a:spLocks noGrp="1"/>
          </p:cNvSpPr>
          <p:nvPr>
            <p:ph type="title"/>
          </p:nvPr>
        </p:nvSpPr>
        <p:spPr>
          <a:xfrm>
            <a:off x="838200" y="681037"/>
            <a:ext cx="10515600" cy="965201"/>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4CD30DC1-D6FF-4F34-9141-16307382493A}"/>
              </a:ext>
            </a:extLst>
          </p:cNvPr>
          <p:cNvSpPr>
            <a:spLocks noGrp="1"/>
          </p:cNvSpPr>
          <p:nvPr>
            <p:ph idx="1"/>
          </p:nvPr>
        </p:nvSpPr>
        <p:spPr>
          <a:xfrm>
            <a:off x="838200" y="1646238"/>
            <a:ext cx="10515600" cy="4530725"/>
          </a:xfrm>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D165ABF-FB7C-4B9A-9607-8DAEDFAD8A47}"/>
              </a:ext>
            </a:extLst>
          </p:cNvPr>
          <p:cNvSpPr>
            <a:spLocks noGrp="1"/>
          </p:cNvSpPr>
          <p:nvPr>
            <p:ph type="dt" sz="half" idx="10"/>
          </p:nvPr>
        </p:nvSpPr>
        <p:spPr>
          <a:xfrm>
            <a:off x="5410200" y="6356348"/>
            <a:ext cx="2743200" cy="365125"/>
          </a:xfrm>
        </p:spPr>
        <p:txBody>
          <a:bodyPr/>
          <a:lstStyle/>
          <a:p>
            <a:fld id="{C32FC8E9-3184-476D-B543-A19B4DFEC19D}" type="datetime1">
              <a:rPr lang="en-US" smtClean="0"/>
              <a:t>8/14/2021</a:t>
            </a:fld>
            <a:endParaRPr lang="en-US"/>
          </a:p>
        </p:txBody>
      </p:sp>
      <p:sp>
        <p:nvSpPr>
          <p:cNvPr id="5" name="Footer Placeholder 4">
            <a:extLst>
              <a:ext uri="{FF2B5EF4-FFF2-40B4-BE49-F238E27FC236}">
                <a16:creationId xmlns:a16="http://schemas.microsoft.com/office/drawing/2014/main" id="{C6CE47AC-5AFE-46D9-A0C9-2FB58D167C08}"/>
              </a:ext>
            </a:extLst>
          </p:cNvPr>
          <p:cNvSpPr>
            <a:spLocks noGrp="1"/>
          </p:cNvSpPr>
          <p:nvPr>
            <p:ph type="ftr" sz="quarter" idx="11"/>
          </p:nvPr>
        </p:nvSpPr>
        <p:spPr>
          <a:xfrm>
            <a:off x="838200" y="6356349"/>
            <a:ext cx="3525982" cy="365125"/>
          </a:xfrm>
        </p:spPr>
        <p:txBody>
          <a:bodyPr/>
          <a:lstStyle/>
          <a:p>
            <a:endParaRPr lang="en-US"/>
          </a:p>
        </p:txBody>
      </p:sp>
      <p:sp>
        <p:nvSpPr>
          <p:cNvPr id="6" name="Slide Number Placeholder 5">
            <a:extLst>
              <a:ext uri="{FF2B5EF4-FFF2-40B4-BE49-F238E27FC236}">
                <a16:creationId xmlns:a16="http://schemas.microsoft.com/office/drawing/2014/main" id="{9F0C8C02-C9E1-4769-A761-4EEBDE21A588}"/>
              </a:ext>
            </a:extLst>
          </p:cNvPr>
          <p:cNvSpPr>
            <a:spLocks noGrp="1"/>
          </p:cNvSpPr>
          <p:nvPr>
            <p:ph type="sldNum" sz="quarter" idx="12"/>
          </p:nvPr>
        </p:nvSpPr>
        <p:spPr/>
        <p:txBody>
          <a:bodyPr/>
          <a:lstStyle>
            <a:lvl1pPr>
              <a:defRPr sz="1800">
                <a:solidFill>
                  <a:schemeClr val="bg1"/>
                </a:solidFill>
                <a:effectLst>
                  <a:outerShdw blurRad="38100" dist="38100" dir="2700000" algn="tl">
                    <a:srgbClr val="000000">
                      <a:alpha val="43137"/>
                    </a:srgbClr>
                  </a:outerShdw>
                </a:effectLst>
              </a:defRPr>
            </a:lvl1pPr>
          </a:lstStyle>
          <a:p>
            <a:fld id="{B5033A2B-702A-4A39-AA74-FA259D443EA2}" type="slidenum">
              <a:rPr lang="en-US" smtClean="0"/>
              <a:t>‹#›</a:t>
            </a:fld>
            <a:endParaRPr lang="en-US"/>
          </a:p>
        </p:txBody>
      </p:sp>
    </p:spTree>
    <p:extLst>
      <p:ext uri="{BB962C8B-B14F-4D97-AF65-F5344CB8AC3E}">
        <p14:creationId xmlns:p14="http://schemas.microsoft.com/office/powerpoint/2010/main" val="1948778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88200-6464-462B-9A5F-75FACE8B1C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C99FFD-34D4-4B5D-AF8D-7519C1B654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B52D4F9-D7B5-453B-8E90-8FFF89E701DA}"/>
              </a:ext>
            </a:extLst>
          </p:cNvPr>
          <p:cNvSpPr>
            <a:spLocks noGrp="1"/>
          </p:cNvSpPr>
          <p:nvPr>
            <p:ph type="dt" sz="half" idx="10"/>
          </p:nvPr>
        </p:nvSpPr>
        <p:spPr/>
        <p:txBody>
          <a:bodyPr/>
          <a:lstStyle/>
          <a:p>
            <a:fld id="{54C01066-18BE-4757-BDAF-D10D4300F6BC}" type="datetime1">
              <a:rPr lang="en-US" smtClean="0"/>
              <a:t>8/14/2021</a:t>
            </a:fld>
            <a:endParaRPr lang="en-US"/>
          </a:p>
        </p:txBody>
      </p:sp>
      <p:sp>
        <p:nvSpPr>
          <p:cNvPr id="6" name="Slide Number Placeholder 5">
            <a:extLst>
              <a:ext uri="{FF2B5EF4-FFF2-40B4-BE49-F238E27FC236}">
                <a16:creationId xmlns:a16="http://schemas.microsoft.com/office/drawing/2014/main" id="{15C729BA-DDF9-4239-BBA3-1CBBF70F7F91}"/>
              </a:ext>
            </a:extLst>
          </p:cNvPr>
          <p:cNvSpPr>
            <a:spLocks noGrp="1"/>
          </p:cNvSpPr>
          <p:nvPr>
            <p:ph type="sldNum" sz="quarter" idx="12"/>
          </p:nvPr>
        </p:nvSpPr>
        <p:spPr/>
        <p:txBody>
          <a:bodyPr/>
          <a:lstStyle/>
          <a:p>
            <a:fld id="{B5033A2B-702A-4A39-AA74-FA259D443EA2}" type="slidenum">
              <a:rPr lang="en-US" smtClean="0"/>
              <a:t>‹#›</a:t>
            </a:fld>
            <a:endParaRPr lang="en-US"/>
          </a:p>
        </p:txBody>
      </p:sp>
      <p:sp>
        <p:nvSpPr>
          <p:cNvPr id="8" name="Footer Placeholder 4">
            <a:extLst>
              <a:ext uri="{FF2B5EF4-FFF2-40B4-BE49-F238E27FC236}">
                <a16:creationId xmlns:a16="http://schemas.microsoft.com/office/drawing/2014/main" id="{24C96E83-333B-422B-907E-30AEB6C4E95D}"/>
              </a:ext>
            </a:extLst>
          </p:cNvPr>
          <p:cNvSpPr>
            <a:spLocks noGrp="1"/>
          </p:cNvSpPr>
          <p:nvPr>
            <p:ph type="ftr" sz="quarter" idx="3"/>
          </p:nvPr>
        </p:nvSpPr>
        <p:spPr>
          <a:xfrm>
            <a:off x="838201" y="6356349"/>
            <a:ext cx="3675610" cy="365125"/>
          </a:xfrm>
          <a:prstGeom prst="rect">
            <a:avLst/>
          </a:prstGeom>
        </p:spPr>
        <p:txBody>
          <a:bodyPr vert="horz" lIns="91440" tIns="45720" rIns="91440" bIns="45720" rtlCol="0" anchor="ctr"/>
          <a:lstStyle>
            <a:lvl1pPr algn="ctr">
              <a:defRPr sz="1400" b="1">
                <a:solidFill>
                  <a:schemeClr val="bg1"/>
                </a:solidFill>
              </a:defRPr>
            </a:lvl1pPr>
          </a:lstStyle>
          <a:p>
            <a:endParaRPr lang="en-US"/>
          </a:p>
        </p:txBody>
      </p:sp>
    </p:spTree>
    <p:extLst>
      <p:ext uri="{BB962C8B-B14F-4D97-AF65-F5344CB8AC3E}">
        <p14:creationId xmlns:p14="http://schemas.microsoft.com/office/powerpoint/2010/main" val="2866298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E9090-EA51-47B3-A67C-DCB12F5221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1BA381-5A45-4D21-BA75-80E05CA8033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E96642-6785-40E7-92FB-08F5D69A7BF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91B946-C77E-4DFE-9687-9533049CB8DC}"/>
              </a:ext>
            </a:extLst>
          </p:cNvPr>
          <p:cNvSpPr>
            <a:spLocks noGrp="1"/>
          </p:cNvSpPr>
          <p:nvPr>
            <p:ph type="dt" sz="half" idx="10"/>
          </p:nvPr>
        </p:nvSpPr>
        <p:spPr/>
        <p:txBody>
          <a:bodyPr/>
          <a:lstStyle/>
          <a:p>
            <a:fld id="{99473A3A-320B-435D-9E97-760B27DCAF96}" type="datetime1">
              <a:rPr lang="en-US" smtClean="0"/>
              <a:t>8/14/2021</a:t>
            </a:fld>
            <a:endParaRPr lang="en-US"/>
          </a:p>
        </p:txBody>
      </p:sp>
      <p:sp>
        <p:nvSpPr>
          <p:cNvPr id="6" name="Footer Placeholder 5">
            <a:extLst>
              <a:ext uri="{FF2B5EF4-FFF2-40B4-BE49-F238E27FC236}">
                <a16:creationId xmlns:a16="http://schemas.microsoft.com/office/drawing/2014/main" id="{3CEEEAAC-AC9A-4D16-91F9-21A65FA69B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953D51-29ED-492E-B455-C154EEC2F38D}"/>
              </a:ext>
            </a:extLst>
          </p:cNvPr>
          <p:cNvSpPr>
            <a:spLocks noGrp="1"/>
          </p:cNvSpPr>
          <p:nvPr>
            <p:ph type="sldNum" sz="quarter" idx="12"/>
          </p:nvPr>
        </p:nvSpPr>
        <p:spPr/>
        <p:txBody>
          <a:bodyPr/>
          <a:lstStyle/>
          <a:p>
            <a:fld id="{B5033A2B-702A-4A39-AA74-FA259D443EA2}" type="slidenum">
              <a:rPr lang="en-US" smtClean="0"/>
              <a:t>‹#›</a:t>
            </a:fld>
            <a:endParaRPr lang="en-US"/>
          </a:p>
        </p:txBody>
      </p:sp>
    </p:spTree>
    <p:extLst>
      <p:ext uri="{BB962C8B-B14F-4D97-AF65-F5344CB8AC3E}">
        <p14:creationId xmlns:p14="http://schemas.microsoft.com/office/powerpoint/2010/main" val="1946704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3886E-6237-44C0-8B14-D07F57306A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08994F-7173-46DC-AF7C-7982936E17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D8B3DDB-2208-4DDD-8B80-C99582EC67B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F25ACA-4278-442B-99F4-EBB5194D08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159137D-6D76-486A-82F5-1BDEC423DE6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392B88E-F943-402D-BDAF-23BCC1122CA6}"/>
              </a:ext>
            </a:extLst>
          </p:cNvPr>
          <p:cNvSpPr>
            <a:spLocks noGrp="1"/>
          </p:cNvSpPr>
          <p:nvPr>
            <p:ph type="dt" sz="half" idx="10"/>
          </p:nvPr>
        </p:nvSpPr>
        <p:spPr/>
        <p:txBody>
          <a:bodyPr/>
          <a:lstStyle/>
          <a:p>
            <a:fld id="{807156E2-4F1E-418D-AC0C-02FE15BE1C0D}" type="datetime1">
              <a:rPr lang="en-US" smtClean="0"/>
              <a:t>8/14/2021</a:t>
            </a:fld>
            <a:endParaRPr lang="en-US"/>
          </a:p>
        </p:txBody>
      </p:sp>
      <p:sp>
        <p:nvSpPr>
          <p:cNvPr id="8" name="Footer Placeholder 7">
            <a:extLst>
              <a:ext uri="{FF2B5EF4-FFF2-40B4-BE49-F238E27FC236}">
                <a16:creationId xmlns:a16="http://schemas.microsoft.com/office/drawing/2014/main" id="{658C1125-15AE-40AD-8B29-CA70556E8B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38CCC0-7690-4026-B5BB-37874B5D7CBE}"/>
              </a:ext>
            </a:extLst>
          </p:cNvPr>
          <p:cNvSpPr>
            <a:spLocks noGrp="1"/>
          </p:cNvSpPr>
          <p:nvPr>
            <p:ph type="sldNum" sz="quarter" idx="12"/>
          </p:nvPr>
        </p:nvSpPr>
        <p:spPr/>
        <p:txBody>
          <a:bodyPr/>
          <a:lstStyle/>
          <a:p>
            <a:fld id="{B5033A2B-702A-4A39-AA74-FA259D443EA2}" type="slidenum">
              <a:rPr lang="en-US" smtClean="0"/>
              <a:t>‹#›</a:t>
            </a:fld>
            <a:endParaRPr lang="en-US"/>
          </a:p>
        </p:txBody>
      </p:sp>
    </p:spTree>
    <p:extLst>
      <p:ext uri="{BB962C8B-B14F-4D97-AF65-F5344CB8AC3E}">
        <p14:creationId xmlns:p14="http://schemas.microsoft.com/office/powerpoint/2010/main" val="3016819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8C228-A657-4978-9879-CD9FEF310F0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61311A-9B04-4440-B819-429A0B3E82A8}"/>
              </a:ext>
            </a:extLst>
          </p:cNvPr>
          <p:cNvSpPr>
            <a:spLocks noGrp="1"/>
          </p:cNvSpPr>
          <p:nvPr>
            <p:ph type="dt" sz="half" idx="10"/>
          </p:nvPr>
        </p:nvSpPr>
        <p:spPr/>
        <p:txBody>
          <a:bodyPr/>
          <a:lstStyle/>
          <a:p>
            <a:fld id="{96F22E94-5405-4EF1-AA1F-CB98DE984F86}" type="datetime1">
              <a:rPr lang="en-US" smtClean="0"/>
              <a:t>8/14/2021</a:t>
            </a:fld>
            <a:endParaRPr lang="en-US"/>
          </a:p>
        </p:txBody>
      </p:sp>
      <p:sp>
        <p:nvSpPr>
          <p:cNvPr id="4" name="Footer Placeholder 3">
            <a:extLst>
              <a:ext uri="{FF2B5EF4-FFF2-40B4-BE49-F238E27FC236}">
                <a16:creationId xmlns:a16="http://schemas.microsoft.com/office/drawing/2014/main" id="{9B34673A-1DF7-4677-A1D6-4DDE0517EA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069976D-65C3-4297-BB6F-A27D0210572F}"/>
              </a:ext>
            </a:extLst>
          </p:cNvPr>
          <p:cNvSpPr>
            <a:spLocks noGrp="1"/>
          </p:cNvSpPr>
          <p:nvPr>
            <p:ph type="sldNum" sz="quarter" idx="12"/>
          </p:nvPr>
        </p:nvSpPr>
        <p:spPr/>
        <p:txBody>
          <a:bodyPr/>
          <a:lstStyle/>
          <a:p>
            <a:fld id="{B5033A2B-702A-4A39-AA74-FA259D443EA2}" type="slidenum">
              <a:rPr lang="en-US" smtClean="0"/>
              <a:t>‹#›</a:t>
            </a:fld>
            <a:endParaRPr lang="en-US"/>
          </a:p>
        </p:txBody>
      </p:sp>
    </p:spTree>
    <p:extLst>
      <p:ext uri="{BB962C8B-B14F-4D97-AF65-F5344CB8AC3E}">
        <p14:creationId xmlns:p14="http://schemas.microsoft.com/office/powerpoint/2010/main" val="310009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8EDBF0-E677-49E3-99B4-EF7E54462F74}"/>
              </a:ext>
            </a:extLst>
          </p:cNvPr>
          <p:cNvSpPr>
            <a:spLocks noGrp="1"/>
          </p:cNvSpPr>
          <p:nvPr>
            <p:ph type="dt" sz="half" idx="10"/>
          </p:nvPr>
        </p:nvSpPr>
        <p:spPr/>
        <p:txBody>
          <a:bodyPr/>
          <a:lstStyle/>
          <a:p>
            <a:fld id="{BCC570C8-2980-4654-841B-E701A53E9191}" type="datetime1">
              <a:rPr lang="en-US" smtClean="0"/>
              <a:t>8/14/2021</a:t>
            </a:fld>
            <a:endParaRPr lang="en-US"/>
          </a:p>
        </p:txBody>
      </p:sp>
      <p:sp>
        <p:nvSpPr>
          <p:cNvPr id="3" name="Footer Placeholder 2">
            <a:extLst>
              <a:ext uri="{FF2B5EF4-FFF2-40B4-BE49-F238E27FC236}">
                <a16:creationId xmlns:a16="http://schemas.microsoft.com/office/drawing/2014/main" id="{48A715D1-32E3-461D-B9A1-76A546A5F1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FA03AC-EA58-4E32-844C-F23B3F68B375}"/>
              </a:ext>
            </a:extLst>
          </p:cNvPr>
          <p:cNvSpPr>
            <a:spLocks noGrp="1"/>
          </p:cNvSpPr>
          <p:nvPr>
            <p:ph type="sldNum" sz="quarter" idx="12"/>
          </p:nvPr>
        </p:nvSpPr>
        <p:spPr/>
        <p:txBody>
          <a:bodyPr/>
          <a:lstStyle/>
          <a:p>
            <a:fld id="{B5033A2B-702A-4A39-AA74-FA259D443EA2}" type="slidenum">
              <a:rPr lang="en-US" smtClean="0"/>
              <a:t>‹#›</a:t>
            </a:fld>
            <a:endParaRPr lang="en-US"/>
          </a:p>
        </p:txBody>
      </p:sp>
    </p:spTree>
    <p:extLst>
      <p:ext uri="{BB962C8B-B14F-4D97-AF65-F5344CB8AC3E}">
        <p14:creationId xmlns:p14="http://schemas.microsoft.com/office/powerpoint/2010/main" val="698338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CABB9-16A4-4114-A6CD-633002E6EB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F2034-AE1A-42CF-80C0-0542AEA2BD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1F1CE5-4299-4A51-ADEC-4AF1E827F5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2193F92-069B-4AD9-97E5-B804662CDA99}"/>
              </a:ext>
            </a:extLst>
          </p:cNvPr>
          <p:cNvSpPr>
            <a:spLocks noGrp="1"/>
          </p:cNvSpPr>
          <p:nvPr>
            <p:ph type="dt" sz="half" idx="10"/>
          </p:nvPr>
        </p:nvSpPr>
        <p:spPr/>
        <p:txBody>
          <a:bodyPr/>
          <a:lstStyle/>
          <a:p>
            <a:fld id="{40F7F4C6-CD0D-4F34-8117-4BE654A50229}" type="datetime1">
              <a:rPr lang="en-US" smtClean="0"/>
              <a:t>8/14/2021</a:t>
            </a:fld>
            <a:endParaRPr lang="en-US"/>
          </a:p>
        </p:txBody>
      </p:sp>
      <p:sp>
        <p:nvSpPr>
          <p:cNvPr id="6" name="Footer Placeholder 5">
            <a:extLst>
              <a:ext uri="{FF2B5EF4-FFF2-40B4-BE49-F238E27FC236}">
                <a16:creationId xmlns:a16="http://schemas.microsoft.com/office/drawing/2014/main" id="{0E0C5100-7896-4820-8143-958D1BACDF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383EAF-34A9-4641-8FDD-B851786EB0CC}"/>
              </a:ext>
            </a:extLst>
          </p:cNvPr>
          <p:cNvSpPr>
            <a:spLocks noGrp="1"/>
          </p:cNvSpPr>
          <p:nvPr>
            <p:ph type="sldNum" sz="quarter" idx="12"/>
          </p:nvPr>
        </p:nvSpPr>
        <p:spPr/>
        <p:txBody>
          <a:bodyPr/>
          <a:lstStyle/>
          <a:p>
            <a:fld id="{B5033A2B-702A-4A39-AA74-FA259D443EA2}" type="slidenum">
              <a:rPr lang="en-US" smtClean="0"/>
              <a:t>‹#›</a:t>
            </a:fld>
            <a:endParaRPr lang="en-US"/>
          </a:p>
        </p:txBody>
      </p:sp>
    </p:spTree>
    <p:extLst>
      <p:ext uri="{BB962C8B-B14F-4D97-AF65-F5344CB8AC3E}">
        <p14:creationId xmlns:p14="http://schemas.microsoft.com/office/powerpoint/2010/main" val="2606400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86D04-6D68-4A33-8D1A-AD316A1483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E9E553E-CA10-4C67-BD44-4E76D60C50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3D8B1FC-A8DE-4BF2-8F28-0B25D63A3B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CFDF523-40FD-4482-8DE5-9820E7A2DE2C}"/>
              </a:ext>
            </a:extLst>
          </p:cNvPr>
          <p:cNvSpPr>
            <a:spLocks noGrp="1"/>
          </p:cNvSpPr>
          <p:nvPr>
            <p:ph type="dt" sz="half" idx="10"/>
          </p:nvPr>
        </p:nvSpPr>
        <p:spPr/>
        <p:txBody>
          <a:bodyPr/>
          <a:lstStyle/>
          <a:p>
            <a:fld id="{2639783A-5FE9-4D92-804A-9546B8A0E181}" type="datetime1">
              <a:rPr lang="en-US" smtClean="0"/>
              <a:t>8/14/2021</a:t>
            </a:fld>
            <a:endParaRPr lang="en-US"/>
          </a:p>
        </p:txBody>
      </p:sp>
      <p:sp>
        <p:nvSpPr>
          <p:cNvPr id="6" name="Footer Placeholder 5">
            <a:extLst>
              <a:ext uri="{FF2B5EF4-FFF2-40B4-BE49-F238E27FC236}">
                <a16:creationId xmlns:a16="http://schemas.microsoft.com/office/drawing/2014/main" id="{8835D7D7-8626-42D0-941E-67243F564B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76B7E6-77B9-4F40-B0F9-109DA0498F7B}"/>
              </a:ext>
            </a:extLst>
          </p:cNvPr>
          <p:cNvSpPr>
            <a:spLocks noGrp="1"/>
          </p:cNvSpPr>
          <p:nvPr>
            <p:ph type="sldNum" sz="quarter" idx="12"/>
          </p:nvPr>
        </p:nvSpPr>
        <p:spPr/>
        <p:txBody>
          <a:bodyPr/>
          <a:lstStyle/>
          <a:p>
            <a:fld id="{B5033A2B-702A-4A39-AA74-FA259D443EA2}" type="slidenum">
              <a:rPr lang="en-US" smtClean="0"/>
              <a:t>‹#›</a:t>
            </a:fld>
            <a:endParaRPr lang="en-US"/>
          </a:p>
        </p:txBody>
      </p:sp>
    </p:spTree>
    <p:extLst>
      <p:ext uri="{BB962C8B-B14F-4D97-AF65-F5344CB8AC3E}">
        <p14:creationId xmlns:p14="http://schemas.microsoft.com/office/powerpoint/2010/main" val="2967174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20CAE0-65B8-40B2-B5D1-8F8C32017CEA}"/>
              </a:ext>
            </a:extLst>
          </p:cNvPr>
          <p:cNvSpPr>
            <a:spLocks noGrp="1"/>
          </p:cNvSpPr>
          <p:nvPr>
            <p:ph type="title"/>
          </p:nvPr>
        </p:nvSpPr>
        <p:spPr>
          <a:xfrm>
            <a:off x="838200" y="681037"/>
            <a:ext cx="10515600" cy="100965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87E151B-0B25-4301-8134-2842DE2FF2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1F2C09A-AF1A-4295-A9BB-50F3EEA31402}"/>
              </a:ext>
            </a:extLst>
          </p:cNvPr>
          <p:cNvSpPr>
            <a:spLocks noGrp="1"/>
          </p:cNvSpPr>
          <p:nvPr>
            <p:ph type="dt" sz="half" idx="2"/>
          </p:nvPr>
        </p:nvSpPr>
        <p:spPr>
          <a:xfrm>
            <a:off x="5277196"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1FD0C5-6064-412E-BFA1-450DD9BBE925}" type="datetime1">
              <a:rPr lang="en-US" smtClean="0"/>
              <a:t>8/14/2021</a:t>
            </a:fld>
            <a:endParaRPr lang="en-US"/>
          </a:p>
        </p:txBody>
      </p:sp>
      <p:sp>
        <p:nvSpPr>
          <p:cNvPr id="5" name="Footer Placeholder 4">
            <a:extLst>
              <a:ext uri="{FF2B5EF4-FFF2-40B4-BE49-F238E27FC236}">
                <a16:creationId xmlns:a16="http://schemas.microsoft.com/office/drawing/2014/main" id="{77EBAB85-9975-466F-BC3C-3B9B0447BE0F}"/>
              </a:ext>
            </a:extLst>
          </p:cNvPr>
          <p:cNvSpPr>
            <a:spLocks noGrp="1"/>
          </p:cNvSpPr>
          <p:nvPr>
            <p:ph type="ftr" sz="quarter" idx="3"/>
          </p:nvPr>
        </p:nvSpPr>
        <p:spPr>
          <a:xfrm>
            <a:off x="838201" y="6356349"/>
            <a:ext cx="3675610" cy="365125"/>
          </a:xfrm>
          <a:prstGeom prst="rect">
            <a:avLst/>
          </a:prstGeom>
        </p:spPr>
        <p:txBody>
          <a:bodyPr vert="horz" lIns="91440" tIns="45720" rIns="91440" bIns="45720" rtlCol="0" anchor="ctr"/>
          <a:lstStyle>
            <a:lvl1pPr algn="ctr">
              <a:defRPr sz="1400" b="1">
                <a:solidFill>
                  <a:schemeClr val="bg1"/>
                </a:solidFill>
              </a:defRPr>
            </a:lvl1pPr>
          </a:lstStyle>
          <a:p>
            <a:endParaRPr lang="en-US"/>
          </a:p>
        </p:txBody>
      </p:sp>
      <p:sp>
        <p:nvSpPr>
          <p:cNvPr id="6" name="Slide Number Placeholder 5">
            <a:extLst>
              <a:ext uri="{FF2B5EF4-FFF2-40B4-BE49-F238E27FC236}">
                <a16:creationId xmlns:a16="http://schemas.microsoft.com/office/drawing/2014/main" id="{82BB09CC-516C-43AF-8A88-5EFCCD70E7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500" b="1">
                <a:solidFill>
                  <a:schemeClr val="bg1"/>
                </a:solidFill>
              </a:defRPr>
            </a:lvl1pPr>
          </a:lstStyle>
          <a:p>
            <a:fld id="{B5033A2B-702A-4A39-AA74-FA259D443EA2}" type="slidenum">
              <a:rPr lang="en-US" smtClean="0"/>
              <a:t>‹#›</a:t>
            </a:fld>
            <a:endParaRPr lang="en-US"/>
          </a:p>
        </p:txBody>
      </p:sp>
    </p:spTree>
    <p:extLst>
      <p:ext uri="{BB962C8B-B14F-4D97-AF65-F5344CB8AC3E}">
        <p14:creationId xmlns:p14="http://schemas.microsoft.com/office/powerpoint/2010/main" val="314008761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ftr="0" dt="0"/>
  <p:txStyles>
    <p:titleStyle>
      <a:lvl1pPr algn="l" defTabSz="914400" rtl="0" eaLnBrk="1" latinLnBrk="0" hangingPunct="1">
        <a:lnSpc>
          <a:spcPct val="90000"/>
        </a:lnSpc>
        <a:spcBef>
          <a:spcPct val="0"/>
        </a:spcBef>
        <a:buNone/>
        <a:defRPr sz="3600" b="1" i="0" kern="1200">
          <a:solidFill>
            <a:schemeClr val="accent1">
              <a:lumMod val="75000"/>
            </a:schemeClr>
          </a:solidFill>
          <a:effectLst>
            <a:outerShdw blurRad="38100" dist="38100" dir="2700000" algn="tl">
              <a:srgbClr val="000000">
                <a:alpha val="43137"/>
              </a:srgbClr>
            </a:outerShdw>
          </a:effectLst>
          <a:latin typeface="Candara" panose="020E050203030302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fit.hcmus.edu.vn/vn/LinkClick.aspx?fileticket=4%2bzXlaBdDtE%3d&amp;tabid=1064&amp;mid=3747" TargetMode="External"/><Relationship Id="rId2" Type="http://schemas.openxmlformats.org/officeDocument/2006/relationships/hyperlink" Target="http://www.fit.hcmus.edu.vn/" TargetMode="External"/><Relationship Id="rId1" Type="http://schemas.openxmlformats.org/officeDocument/2006/relationships/slideLayout" Target="../slideLayouts/slideLayout2.xml"/><Relationship Id="rId5" Type="http://schemas.openxmlformats.org/officeDocument/2006/relationships/hyperlink" Target="https://www.fit.hcmus.edu.vn/vn/LinkClick.aspx?fileticket=PgoyZmWDR48%3d&amp;tabid=1064&amp;mid=3747" TargetMode="External"/><Relationship Id="rId4" Type="http://schemas.openxmlformats.org/officeDocument/2006/relationships/hyperlink" Target="https://www.fit.hcmus.edu.vn/vn/LinkClick.aspx?fileticket=vfZia2W2BMg%3d&amp;tabid=1064&amp;mid=374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1838" y="2180492"/>
            <a:ext cx="10876085" cy="3702783"/>
          </a:xfrm>
        </p:spPr>
        <p:txBody>
          <a:bodyPr>
            <a:normAutofit/>
          </a:bodyPr>
          <a:lstStyle/>
          <a:p>
            <a:r>
              <a:rPr lang="en-US" sz="5400" dirty="0">
                <a:solidFill>
                  <a:schemeClr val="accent1">
                    <a:lumMod val="50000"/>
                  </a:schemeClr>
                </a:solidFill>
              </a:rPr>
              <a:t>HƯỚNG DẪN BẢO </a:t>
            </a:r>
            <a:r>
              <a:rPr lang="en-US" sz="5400">
                <a:solidFill>
                  <a:schemeClr val="accent1">
                    <a:lumMod val="50000"/>
                  </a:schemeClr>
                </a:solidFill>
              </a:rPr>
              <a:t>VỆ </a:t>
            </a:r>
            <a:r>
              <a:rPr lang="en-US" sz="5400">
                <a:solidFill>
                  <a:srgbClr val="FF0000"/>
                </a:solidFill>
              </a:rPr>
              <a:t>TRỰC TUYẾN</a:t>
            </a:r>
            <a:br>
              <a:rPr lang="en-US" sz="5400" dirty="0">
                <a:solidFill>
                  <a:schemeClr val="accent1">
                    <a:lumMod val="50000"/>
                  </a:schemeClr>
                </a:solidFill>
              </a:rPr>
            </a:br>
            <a:r>
              <a:rPr lang="en-US" sz="5400" dirty="0">
                <a:solidFill>
                  <a:schemeClr val="accent1">
                    <a:lumMod val="50000"/>
                  </a:schemeClr>
                </a:solidFill>
              </a:rPr>
              <a:t>ĐỒ ÁN TỐT NGHIỆP</a:t>
            </a:r>
            <a:br>
              <a:rPr lang="en-US" sz="5400" dirty="0">
                <a:solidFill>
                  <a:schemeClr val="accent1">
                    <a:lumMod val="50000"/>
                  </a:schemeClr>
                </a:solidFill>
              </a:rPr>
            </a:br>
            <a:r>
              <a:rPr lang="en-US" sz="5400" dirty="0" err="1">
                <a:solidFill>
                  <a:schemeClr val="accent1">
                    <a:lumMod val="50000"/>
                  </a:schemeClr>
                </a:solidFill>
              </a:rPr>
              <a:t>Khoá</a:t>
            </a:r>
            <a:r>
              <a:rPr lang="en-US" sz="5400" dirty="0">
                <a:solidFill>
                  <a:schemeClr val="accent1">
                    <a:lumMod val="50000"/>
                  </a:schemeClr>
                </a:solidFill>
              </a:rPr>
              <a:t> 2017 - </a:t>
            </a:r>
            <a:r>
              <a:rPr lang="en-US" sz="5400" err="1">
                <a:solidFill>
                  <a:schemeClr val="accent1">
                    <a:lumMod val="50000"/>
                  </a:schemeClr>
                </a:solidFill>
              </a:rPr>
              <a:t>Đợt</a:t>
            </a:r>
            <a:r>
              <a:rPr lang="en-US" sz="5400">
                <a:solidFill>
                  <a:schemeClr val="accent1">
                    <a:lumMod val="50000"/>
                  </a:schemeClr>
                </a:solidFill>
              </a:rPr>
              <a:t> 2</a:t>
            </a:r>
            <a:br>
              <a:rPr lang="en-US" sz="5400" dirty="0">
                <a:solidFill>
                  <a:schemeClr val="accent1">
                    <a:lumMod val="50000"/>
                  </a:schemeClr>
                </a:solidFill>
              </a:rPr>
            </a:br>
            <a:endParaRPr lang="en-US" sz="5400" dirty="0">
              <a:solidFill>
                <a:schemeClr val="accent1">
                  <a:lumMod val="50000"/>
                </a:schemeClr>
              </a:solidFill>
            </a:endParaRPr>
          </a:p>
        </p:txBody>
      </p:sp>
      <p:sp>
        <p:nvSpPr>
          <p:cNvPr id="5" name="Slide Number Placeholder 4"/>
          <p:cNvSpPr>
            <a:spLocks noGrp="1"/>
          </p:cNvSpPr>
          <p:nvPr>
            <p:ph type="sldNum" sz="quarter" idx="12"/>
          </p:nvPr>
        </p:nvSpPr>
        <p:spPr/>
        <p:txBody>
          <a:bodyPr/>
          <a:lstStyle/>
          <a:p>
            <a:fld id="{B5033A2B-702A-4A39-AA74-FA259D443EA2}" type="slidenum">
              <a:rPr lang="en-US" smtClean="0"/>
              <a:t>1</a:t>
            </a:fld>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68032" y="266720"/>
            <a:ext cx="4468333" cy="1920240"/>
          </a:xfrm>
          <a:prstGeom prst="rect">
            <a:avLst/>
          </a:prstGeom>
        </p:spPr>
      </p:pic>
      <p:sp>
        <p:nvSpPr>
          <p:cNvPr id="8" name="Footer Placeholder 5">
            <a:extLst>
              <a:ext uri="{FF2B5EF4-FFF2-40B4-BE49-F238E27FC236}">
                <a16:creationId xmlns:a16="http://schemas.microsoft.com/office/drawing/2014/main" id="{9E770E49-28BD-0A4F-A903-395098228648}"/>
              </a:ext>
            </a:extLst>
          </p:cNvPr>
          <p:cNvSpPr>
            <a:spLocks noGrp="1"/>
          </p:cNvSpPr>
          <p:nvPr>
            <p:ph type="ftr" sz="quarter" idx="4294967295"/>
          </p:nvPr>
        </p:nvSpPr>
        <p:spPr>
          <a:xfrm>
            <a:off x="0" y="6492875"/>
            <a:ext cx="3187223" cy="365125"/>
          </a:xfrm>
          <a:prstGeom prst="rect">
            <a:avLst/>
          </a:prstGeom>
        </p:spPr>
        <p:txBody>
          <a:bodyPr/>
          <a:lstStyle/>
          <a:p>
            <a:r>
              <a:rPr lang="en-US" dirty="0" err="1">
                <a:solidFill>
                  <a:schemeClr val="bg1"/>
                </a:solidFill>
              </a:rPr>
              <a:t>fit@hcmus</a:t>
            </a:r>
            <a:r>
              <a:rPr lang="en-US" dirty="0">
                <a:solidFill>
                  <a:schemeClr val="bg1"/>
                </a:solidFill>
              </a:rPr>
              <a:t> | www.fit.hcmus.edu.vn</a:t>
            </a:r>
          </a:p>
        </p:txBody>
      </p:sp>
    </p:spTree>
    <p:extLst>
      <p:ext uri="{BB962C8B-B14F-4D97-AF65-F5344CB8AC3E}">
        <p14:creationId xmlns:p14="http://schemas.microsoft.com/office/powerpoint/2010/main" val="2004256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2236" y="342902"/>
            <a:ext cx="6156204" cy="659422"/>
          </a:xfrm>
        </p:spPr>
        <p:txBody>
          <a:bodyPr>
            <a:normAutofit/>
          </a:bodyPr>
          <a:lstStyle/>
          <a:p>
            <a:r>
              <a:rPr lang="en-US" dirty="0"/>
              <a:t>QUY TRÌNH BẢO VỆ ĐATN</a:t>
            </a:r>
          </a:p>
        </p:txBody>
      </p:sp>
      <p:sp>
        <p:nvSpPr>
          <p:cNvPr id="3" name="Content Placeholder 2"/>
          <p:cNvSpPr>
            <a:spLocks noGrp="1"/>
          </p:cNvSpPr>
          <p:nvPr>
            <p:ph idx="1"/>
          </p:nvPr>
        </p:nvSpPr>
        <p:spPr>
          <a:xfrm>
            <a:off x="150125" y="1475641"/>
            <a:ext cx="12041875" cy="4220040"/>
          </a:xfrm>
        </p:spPr>
        <p:txBody>
          <a:bodyPr>
            <a:normAutofit/>
          </a:bodyPr>
          <a:lstStyle/>
          <a:p>
            <a:r>
              <a:rPr lang="en-US" dirty="0"/>
              <a:t>Theo dõi thông báo trên website khoa về </a:t>
            </a:r>
            <a:r>
              <a:rPr lang="en-US" dirty="0">
                <a:solidFill>
                  <a:srgbClr val="FF0000"/>
                </a:solidFill>
              </a:rPr>
              <a:t>thời </a:t>
            </a:r>
            <a:r>
              <a:rPr lang="en-US">
                <a:solidFill>
                  <a:srgbClr val="FF0000"/>
                </a:solidFill>
              </a:rPr>
              <a:t>gian, </a:t>
            </a:r>
            <a:r>
              <a:rPr lang="en-US" dirty="0" err="1">
                <a:solidFill>
                  <a:srgbClr val="FF0000"/>
                </a:solidFill>
              </a:rPr>
              <a:t>thứ</a:t>
            </a:r>
            <a:r>
              <a:rPr lang="en-US" dirty="0">
                <a:solidFill>
                  <a:srgbClr val="FF0000"/>
                </a:solidFill>
              </a:rPr>
              <a:t> </a:t>
            </a:r>
            <a:r>
              <a:rPr lang="en-US" dirty="0" err="1">
                <a:solidFill>
                  <a:srgbClr val="FF0000"/>
                </a:solidFill>
              </a:rPr>
              <a:t>tự</a:t>
            </a:r>
            <a:r>
              <a:rPr lang="en-US" dirty="0">
                <a:solidFill>
                  <a:srgbClr val="FF0000"/>
                </a:solidFill>
              </a:rPr>
              <a:t> </a:t>
            </a:r>
            <a:r>
              <a:rPr lang="en-US" dirty="0" err="1">
                <a:solidFill>
                  <a:srgbClr val="FF0000"/>
                </a:solidFill>
              </a:rPr>
              <a:t>bảo</a:t>
            </a:r>
            <a:r>
              <a:rPr lang="en-US" dirty="0">
                <a:solidFill>
                  <a:srgbClr val="FF0000"/>
                </a:solidFill>
              </a:rPr>
              <a:t> </a:t>
            </a:r>
            <a:r>
              <a:rPr lang="en-US" dirty="0" err="1">
                <a:solidFill>
                  <a:srgbClr val="FF0000"/>
                </a:solidFill>
              </a:rPr>
              <a:t>vệ</a:t>
            </a:r>
            <a:r>
              <a:rPr lang="en-US" dirty="0">
                <a:solidFill>
                  <a:srgbClr val="FF0000"/>
                </a:solidFill>
              </a:rPr>
              <a:t> </a:t>
            </a:r>
            <a:r>
              <a:rPr lang="en-US" dirty="0" err="1"/>
              <a:t>và</a:t>
            </a:r>
            <a:r>
              <a:rPr lang="en-US" dirty="0"/>
              <a:t> </a:t>
            </a:r>
            <a:r>
              <a:rPr lang="en-US" dirty="0">
                <a:solidFill>
                  <a:srgbClr val="FF0000"/>
                </a:solidFill>
              </a:rPr>
              <a:t>GV </a:t>
            </a:r>
            <a:r>
              <a:rPr lang="en-US" err="1">
                <a:solidFill>
                  <a:srgbClr val="FF0000"/>
                </a:solidFill>
              </a:rPr>
              <a:t>phản</a:t>
            </a:r>
            <a:r>
              <a:rPr lang="en-US">
                <a:solidFill>
                  <a:srgbClr val="FF0000"/>
                </a:solidFill>
              </a:rPr>
              <a:t> biện.</a:t>
            </a:r>
            <a:endParaRPr lang="en-US" dirty="0">
              <a:solidFill>
                <a:srgbClr val="FF0000"/>
              </a:solidFill>
            </a:endParaRPr>
          </a:p>
          <a:p>
            <a:r>
              <a:rPr lang="en-US" dirty="0" err="1"/>
              <a:t>Nộp</a:t>
            </a:r>
            <a:r>
              <a:rPr lang="en-US" dirty="0"/>
              <a:t> </a:t>
            </a:r>
            <a:r>
              <a:rPr lang="en-US" err="1"/>
              <a:t>cuốn</a:t>
            </a:r>
            <a:r>
              <a:rPr lang="en-US"/>
              <a:t> </a:t>
            </a:r>
            <a:r>
              <a:rPr lang="en-US" b="1"/>
              <a:t>TRƯỚC</a:t>
            </a:r>
            <a:r>
              <a:rPr lang="en-US"/>
              <a:t> </a:t>
            </a:r>
            <a:r>
              <a:rPr lang="en-US" dirty="0" err="1"/>
              <a:t>bảo</a:t>
            </a:r>
            <a:r>
              <a:rPr lang="en-US" dirty="0"/>
              <a:t> </a:t>
            </a:r>
            <a:r>
              <a:rPr lang="en-US" dirty="0" err="1"/>
              <a:t>vệ</a:t>
            </a:r>
            <a:r>
              <a:rPr lang="en-US" dirty="0"/>
              <a:t> </a:t>
            </a:r>
            <a:r>
              <a:rPr lang="en-US" b="1" err="1">
                <a:solidFill>
                  <a:srgbClr val="FF0000"/>
                </a:solidFill>
              </a:rPr>
              <a:t>ngày</a:t>
            </a:r>
            <a:r>
              <a:rPr lang="en-US" b="1">
                <a:solidFill>
                  <a:srgbClr val="FF0000"/>
                </a:solidFill>
              </a:rPr>
              <a:t> 23/6/2021, </a:t>
            </a:r>
            <a:r>
              <a:rPr lang="en-US"/>
              <a:t>các thắc mắc về việc nộp cuốn, SV liên hệ với Bộ môn qua email mà giáo vụ đã thông báo.</a:t>
            </a:r>
            <a:endParaRPr lang="en-US" dirty="0"/>
          </a:p>
          <a:p>
            <a:r>
              <a:rPr lang="en-US" dirty="0" err="1"/>
              <a:t>Trình</a:t>
            </a:r>
            <a:r>
              <a:rPr lang="en-US" dirty="0"/>
              <a:t> </a:t>
            </a:r>
            <a:r>
              <a:rPr lang="en-US" dirty="0" err="1"/>
              <a:t>bày</a:t>
            </a:r>
            <a:r>
              <a:rPr lang="en-US" dirty="0"/>
              <a:t> </a:t>
            </a:r>
            <a:r>
              <a:rPr lang="en-US" dirty="0" err="1"/>
              <a:t>tương</a:t>
            </a:r>
            <a:r>
              <a:rPr lang="en-US" dirty="0"/>
              <a:t> </a:t>
            </a:r>
            <a:r>
              <a:rPr lang="en-US" dirty="0" err="1"/>
              <a:t>tự</a:t>
            </a:r>
            <a:r>
              <a:rPr lang="en-US" dirty="0"/>
              <a:t> </a:t>
            </a:r>
            <a:r>
              <a:rPr lang="en-US" dirty="0" err="1"/>
              <a:t>theo</a:t>
            </a:r>
            <a:r>
              <a:rPr lang="en-US" dirty="0"/>
              <a:t> </a:t>
            </a:r>
            <a:r>
              <a:rPr lang="en-US" dirty="0" err="1"/>
              <a:t>mẫu</a:t>
            </a:r>
            <a:r>
              <a:rPr lang="en-US" dirty="0"/>
              <a:t> </a:t>
            </a:r>
            <a:r>
              <a:rPr lang="en-US" dirty="0" err="1"/>
              <a:t>của</a:t>
            </a:r>
            <a:r>
              <a:rPr lang="en-US" dirty="0"/>
              <a:t> KLTN: </a:t>
            </a:r>
          </a:p>
          <a:p>
            <a:pPr marL="914400" lvl="1" indent="-457200">
              <a:buFont typeface="+mj-lt"/>
              <a:buAutoNum type="arabicPeriod"/>
            </a:pPr>
            <a:r>
              <a:rPr lang="en-US" i="1"/>
              <a:t>Website Khoa (</a:t>
            </a:r>
            <a:r>
              <a:rPr lang="en-US" i="1">
                <a:hlinkClick r:id="rId2"/>
              </a:rPr>
              <a:t>http://www.fit.hcmus.edu.vn</a:t>
            </a:r>
            <a:r>
              <a:rPr lang="en-US" i="1"/>
              <a:t>): Sinh viên\ Chính quy\ Tốt nghiệp\Mẫu đơn &amp; quy định\Quy định\ </a:t>
            </a:r>
            <a:r>
              <a:rPr lang="vi-VN">
                <a:solidFill>
                  <a:srgbClr val="565656"/>
                </a:solidFill>
                <a:hlinkClick r:id="rId3"/>
              </a:rPr>
              <a:t>Hướng dẫn mẫu báo cáo KLTN-TTTN-ĐATN 2020 LaTeX</a:t>
            </a:r>
            <a:r>
              <a:rPr lang="en-US">
                <a:solidFill>
                  <a:srgbClr val="565656"/>
                </a:solidFill>
              </a:rPr>
              <a:t> </a:t>
            </a:r>
            <a:r>
              <a:rPr lang="en-US" b="1">
                <a:solidFill>
                  <a:srgbClr val="FF0000"/>
                </a:solidFill>
              </a:rPr>
              <a:t>HOẶC</a:t>
            </a:r>
            <a:r>
              <a:rPr lang="en-US">
                <a:solidFill>
                  <a:srgbClr val="565656"/>
                </a:solidFill>
              </a:rPr>
              <a:t> </a:t>
            </a:r>
            <a:br>
              <a:rPr lang="en-US" u="sng">
                <a:solidFill>
                  <a:srgbClr val="23527C"/>
                </a:solidFill>
                <a:hlinkClick r:id="rId4"/>
              </a:rPr>
            </a:br>
            <a:r>
              <a:rPr lang="en-US" u="sng">
                <a:solidFill>
                  <a:srgbClr val="23527C"/>
                </a:solidFill>
                <a:hlinkClick r:id="rId4"/>
              </a:rPr>
              <a:t>Mẫu báo cáo đề tài tốt nghiệp 2021_Word</a:t>
            </a:r>
            <a:endParaRPr lang="en-US"/>
          </a:p>
          <a:p>
            <a:pPr marL="914400" lvl="1" indent="-457200">
              <a:buFont typeface="+mj-lt"/>
              <a:buAutoNum type="arabicPeriod"/>
            </a:pPr>
            <a:r>
              <a:rPr lang="en-US"/>
              <a:t>Tham </a:t>
            </a:r>
            <a:r>
              <a:rPr lang="en-US" dirty="0" err="1"/>
              <a:t>khảo</a:t>
            </a:r>
            <a:r>
              <a:rPr lang="en-US" dirty="0"/>
              <a:t> </a:t>
            </a:r>
            <a:r>
              <a:rPr lang="en-US" dirty="0" err="1"/>
              <a:t>hướng</a:t>
            </a:r>
            <a:r>
              <a:rPr lang="en-US" dirty="0"/>
              <a:t> </a:t>
            </a:r>
            <a:r>
              <a:rPr lang="en-US" dirty="0" err="1"/>
              <a:t>dẫn</a:t>
            </a:r>
            <a:r>
              <a:rPr lang="en-US" dirty="0"/>
              <a:t> </a:t>
            </a:r>
            <a:r>
              <a:rPr lang="en-US" dirty="0" err="1"/>
              <a:t>trình</a:t>
            </a:r>
            <a:r>
              <a:rPr lang="en-US" dirty="0"/>
              <a:t> </a:t>
            </a:r>
            <a:r>
              <a:rPr lang="en-US" dirty="0" err="1"/>
              <a:t>bày</a:t>
            </a:r>
            <a:r>
              <a:rPr lang="en-US" dirty="0"/>
              <a:t> </a:t>
            </a:r>
            <a:r>
              <a:rPr lang="en-US" dirty="0" err="1"/>
              <a:t>nội</a:t>
            </a:r>
            <a:r>
              <a:rPr lang="en-US" dirty="0"/>
              <a:t> dung </a:t>
            </a:r>
            <a:r>
              <a:rPr lang="en-US" dirty="0" err="1"/>
              <a:t>theo</a:t>
            </a:r>
            <a:r>
              <a:rPr lang="en-US" dirty="0"/>
              <a:t> </a:t>
            </a:r>
            <a:r>
              <a:rPr lang="en-US" dirty="0" err="1"/>
              <a:t>từng</a:t>
            </a:r>
            <a:r>
              <a:rPr lang="en-US" dirty="0"/>
              <a:t> </a:t>
            </a:r>
            <a:r>
              <a:rPr lang="en-US" dirty="0" err="1"/>
              <a:t>chương</a:t>
            </a:r>
            <a:r>
              <a:rPr lang="en-US" dirty="0"/>
              <a:t>: </a:t>
            </a:r>
            <a:r>
              <a:rPr lang="en-US" dirty="0" err="1">
                <a:hlinkClick r:id="rId5"/>
              </a:rPr>
              <a:t>tại</a:t>
            </a:r>
            <a:r>
              <a:rPr lang="en-US" dirty="0">
                <a:hlinkClick r:id="rId5"/>
              </a:rPr>
              <a:t> </a:t>
            </a:r>
            <a:r>
              <a:rPr lang="en-US" dirty="0" err="1">
                <a:hlinkClick r:id="rId5"/>
              </a:rPr>
              <a:t>đây</a:t>
            </a:r>
            <a:endParaRPr lang="en-US" dirty="0"/>
          </a:p>
        </p:txBody>
      </p:sp>
      <p:sp>
        <p:nvSpPr>
          <p:cNvPr id="4" name="Slide Number Placeholder 3"/>
          <p:cNvSpPr>
            <a:spLocks noGrp="1"/>
          </p:cNvSpPr>
          <p:nvPr>
            <p:ph type="sldNum" sz="quarter" idx="12"/>
          </p:nvPr>
        </p:nvSpPr>
        <p:spPr/>
        <p:txBody>
          <a:bodyPr/>
          <a:lstStyle/>
          <a:p>
            <a:fld id="{B5033A2B-702A-4A39-AA74-FA259D443EA2}" type="slidenum">
              <a:rPr lang="en-US" smtClean="0"/>
              <a:t>2</a:t>
            </a:fld>
            <a:endParaRPr lang="en-US"/>
          </a:p>
        </p:txBody>
      </p:sp>
      <p:sp>
        <p:nvSpPr>
          <p:cNvPr id="5" name="Footer Placeholder 5">
            <a:extLst>
              <a:ext uri="{FF2B5EF4-FFF2-40B4-BE49-F238E27FC236}">
                <a16:creationId xmlns:a16="http://schemas.microsoft.com/office/drawing/2014/main" id="{9E770E49-28BD-0A4F-A903-395098228648}"/>
              </a:ext>
            </a:extLst>
          </p:cNvPr>
          <p:cNvSpPr>
            <a:spLocks noGrp="1"/>
          </p:cNvSpPr>
          <p:nvPr>
            <p:ph type="ftr" sz="quarter" idx="4294967295"/>
          </p:nvPr>
        </p:nvSpPr>
        <p:spPr>
          <a:xfrm>
            <a:off x="-42751" y="6431328"/>
            <a:ext cx="3229974" cy="365125"/>
          </a:xfrm>
          <a:prstGeom prst="rect">
            <a:avLst/>
          </a:prstGeom>
        </p:spPr>
        <p:txBody>
          <a:bodyPr/>
          <a:lstStyle/>
          <a:p>
            <a:r>
              <a:rPr lang="en-US" dirty="0" err="1">
                <a:solidFill>
                  <a:schemeClr val="bg1"/>
                </a:solidFill>
              </a:rPr>
              <a:t>fit@hcmus</a:t>
            </a:r>
            <a:r>
              <a:rPr lang="en-US" dirty="0">
                <a:solidFill>
                  <a:schemeClr val="bg1"/>
                </a:solidFill>
              </a:rPr>
              <a:t> | www.fit.hcmus.edu.vn</a:t>
            </a:r>
          </a:p>
        </p:txBody>
      </p:sp>
    </p:spTree>
    <p:extLst>
      <p:ext uri="{BB962C8B-B14F-4D97-AF65-F5344CB8AC3E}">
        <p14:creationId xmlns:p14="http://schemas.microsoft.com/office/powerpoint/2010/main" val="1185472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856" y="458959"/>
            <a:ext cx="5910020" cy="694592"/>
          </a:xfrm>
        </p:spPr>
        <p:txBody>
          <a:bodyPr>
            <a:normAutofit/>
          </a:bodyPr>
          <a:lstStyle/>
          <a:p>
            <a:r>
              <a:rPr lang="en-US" dirty="0"/>
              <a:t>TRƯỚC BUỔI BẢO VỆ</a:t>
            </a:r>
          </a:p>
        </p:txBody>
      </p:sp>
      <p:sp>
        <p:nvSpPr>
          <p:cNvPr id="3" name="Content Placeholder 2"/>
          <p:cNvSpPr>
            <a:spLocks noGrp="1"/>
          </p:cNvSpPr>
          <p:nvPr>
            <p:ph idx="1"/>
          </p:nvPr>
        </p:nvSpPr>
        <p:spPr>
          <a:xfrm>
            <a:off x="1484310" y="1383322"/>
            <a:ext cx="10018713" cy="3742594"/>
          </a:xfrm>
        </p:spPr>
        <p:txBody>
          <a:bodyPr/>
          <a:lstStyle/>
          <a:p>
            <a:r>
              <a:rPr lang="en-US"/>
              <a:t>Liên hệ với GVPB ngay khi biết thông tin. </a:t>
            </a:r>
            <a:r>
              <a:rPr lang="en-US">
                <a:solidFill>
                  <a:srgbClr val="FF0000"/>
                </a:solidFill>
              </a:rPr>
              <a:t>Nếu không gặp GVPB tr</a:t>
            </a:r>
            <a:r>
              <a:rPr lang="vi-VN">
                <a:solidFill>
                  <a:srgbClr val="FF0000"/>
                </a:solidFill>
              </a:rPr>
              <a:t>ư</a:t>
            </a:r>
            <a:r>
              <a:rPr lang="en-US">
                <a:solidFill>
                  <a:srgbClr val="FF0000"/>
                </a:solidFill>
              </a:rPr>
              <a:t>ớc bảo vệ thì Khoa sẽ HỦY bảo vệ và SV sẽ nhận điểm 0.</a:t>
            </a:r>
          </a:p>
          <a:p>
            <a:r>
              <a:rPr lang="en-US">
                <a:solidFill>
                  <a:srgbClr val="FF0000"/>
                </a:solidFill>
              </a:rPr>
              <a:t>Thời gian gặp GVPB: 1 tuần tr</a:t>
            </a:r>
            <a:r>
              <a:rPr lang="vi-VN">
                <a:solidFill>
                  <a:srgbClr val="FF0000"/>
                </a:solidFill>
              </a:rPr>
              <a:t>ư</a:t>
            </a:r>
            <a:r>
              <a:rPr lang="en-US">
                <a:solidFill>
                  <a:srgbClr val="FF0000"/>
                </a:solidFill>
              </a:rPr>
              <a:t>ớc khi bảo vệ.</a:t>
            </a:r>
          </a:p>
          <a:p>
            <a:r>
              <a:rPr lang="en-US"/>
              <a:t>Sửa và bổ sung theo góp ý của GVPB (GVPB đánh giá thông qua thái độ và cách làm việc).</a:t>
            </a:r>
            <a:endParaRPr lang="en-US" dirty="0"/>
          </a:p>
        </p:txBody>
      </p:sp>
      <p:sp>
        <p:nvSpPr>
          <p:cNvPr id="4" name="Slide Number Placeholder 3"/>
          <p:cNvSpPr>
            <a:spLocks noGrp="1"/>
          </p:cNvSpPr>
          <p:nvPr>
            <p:ph type="sldNum" sz="quarter" idx="12"/>
          </p:nvPr>
        </p:nvSpPr>
        <p:spPr/>
        <p:txBody>
          <a:bodyPr/>
          <a:lstStyle/>
          <a:p>
            <a:fld id="{B5033A2B-702A-4A39-AA74-FA259D443EA2}" type="slidenum">
              <a:rPr lang="en-US" smtClean="0"/>
              <a:t>3</a:t>
            </a:fld>
            <a:endParaRPr lang="en-US"/>
          </a:p>
        </p:txBody>
      </p:sp>
      <p:sp>
        <p:nvSpPr>
          <p:cNvPr id="5" name="Footer Placeholder 5">
            <a:extLst>
              <a:ext uri="{FF2B5EF4-FFF2-40B4-BE49-F238E27FC236}">
                <a16:creationId xmlns:a16="http://schemas.microsoft.com/office/drawing/2014/main" id="{9E770E49-28BD-0A4F-A903-395098228648}"/>
              </a:ext>
            </a:extLst>
          </p:cNvPr>
          <p:cNvSpPr>
            <a:spLocks noGrp="1"/>
          </p:cNvSpPr>
          <p:nvPr>
            <p:ph type="ftr" sz="quarter" idx="4294967295"/>
          </p:nvPr>
        </p:nvSpPr>
        <p:spPr>
          <a:xfrm>
            <a:off x="0" y="6474802"/>
            <a:ext cx="3168429" cy="365125"/>
          </a:xfrm>
          <a:prstGeom prst="rect">
            <a:avLst/>
          </a:prstGeom>
        </p:spPr>
        <p:txBody>
          <a:bodyPr/>
          <a:lstStyle/>
          <a:p>
            <a:r>
              <a:rPr lang="en-US" dirty="0" err="1">
                <a:solidFill>
                  <a:schemeClr val="bg1"/>
                </a:solidFill>
              </a:rPr>
              <a:t>fit@hcmus</a:t>
            </a:r>
            <a:r>
              <a:rPr lang="en-US" dirty="0">
                <a:solidFill>
                  <a:schemeClr val="bg1"/>
                </a:solidFill>
              </a:rPr>
              <a:t> | www.fit.hcmus.edu.vn</a:t>
            </a:r>
          </a:p>
        </p:txBody>
      </p:sp>
    </p:spTree>
    <p:extLst>
      <p:ext uri="{BB962C8B-B14F-4D97-AF65-F5344CB8AC3E}">
        <p14:creationId xmlns:p14="http://schemas.microsoft.com/office/powerpoint/2010/main" val="2059563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7515" y="422032"/>
            <a:ext cx="5004413" cy="633045"/>
          </a:xfrm>
        </p:spPr>
        <p:txBody>
          <a:bodyPr>
            <a:normAutofit/>
          </a:bodyPr>
          <a:lstStyle/>
          <a:p>
            <a:r>
              <a:rPr lang="en-US" dirty="0"/>
              <a:t>CÔNG TÁC CHUẨN BỊ</a:t>
            </a:r>
          </a:p>
        </p:txBody>
      </p:sp>
      <p:sp>
        <p:nvSpPr>
          <p:cNvPr id="3" name="Content Placeholder 2"/>
          <p:cNvSpPr>
            <a:spLocks noGrp="1"/>
          </p:cNvSpPr>
          <p:nvPr>
            <p:ph idx="1"/>
          </p:nvPr>
        </p:nvSpPr>
        <p:spPr>
          <a:xfrm>
            <a:off x="1323411" y="1143000"/>
            <a:ext cx="10712380" cy="5073161"/>
          </a:xfrm>
        </p:spPr>
        <p:txBody>
          <a:bodyPr>
            <a:noAutofit/>
          </a:bodyPr>
          <a:lstStyle/>
          <a:p>
            <a:r>
              <a:rPr lang="vi-VN"/>
              <a:t>Chuẩn bị </a:t>
            </a:r>
            <a:r>
              <a:rPr lang="vi-VN" b="1"/>
              <a:t>laptop</a:t>
            </a:r>
            <a:r>
              <a:rPr lang="en-US" b="1"/>
              <a:t> </a:t>
            </a:r>
            <a:r>
              <a:rPr lang="vi-VN" b="1"/>
              <a:t>có kết nối </a:t>
            </a:r>
            <a:r>
              <a:rPr lang="en-US" b="1"/>
              <a:t>internet</a:t>
            </a:r>
            <a:r>
              <a:rPr lang="vi-VN" b="1"/>
              <a:t>, microphon</a:t>
            </a:r>
            <a:r>
              <a:rPr lang="en-US" b="1"/>
              <a:t>e;</a:t>
            </a:r>
            <a:endParaRPr lang="en-US">
              <a:solidFill>
                <a:srgbClr val="FF0000"/>
              </a:solidFill>
            </a:endParaRPr>
          </a:p>
          <a:p>
            <a:r>
              <a:rPr lang="en-US">
                <a:solidFill>
                  <a:srgbClr val="FF0000"/>
                </a:solidFill>
              </a:rPr>
              <a:t>Quay </a:t>
            </a:r>
            <a:r>
              <a:rPr lang="en-US" dirty="0">
                <a:solidFill>
                  <a:srgbClr val="FF0000"/>
                </a:solidFill>
              </a:rPr>
              <a:t>video demo trước, tránh các sự cố về kỹ thuật, hệ </a:t>
            </a:r>
            <a:r>
              <a:rPr lang="en-US">
                <a:solidFill>
                  <a:srgbClr val="FF0000"/>
                </a:solidFill>
              </a:rPr>
              <a:t>thống internet;</a:t>
            </a:r>
            <a:endParaRPr lang="en-US" dirty="0">
              <a:solidFill>
                <a:srgbClr val="FF0000"/>
              </a:solidFill>
            </a:endParaRPr>
          </a:p>
          <a:p>
            <a:r>
              <a:rPr lang="en-US" dirty="0">
                <a:solidFill>
                  <a:srgbClr val="FF0000"/>
                </a:solidFill>
              </a:rPr>
              <a:t>Trong nhóm nên phân chia mỗi bạn đều phải trình </a:t>
            </a:r>
            <a:r>
              <a:rPr lang="en-US" err="1">
                <a:solidFill>
                  <a:srgbClr val="FF0000"/>
                </a:solidFill>
              </a:rPr>
              <a:t>bày</a:t>
            </a:r>
            <a:r>
              <a:rPr lang="en-US">
                <a:solidFill>
                  <a:srgbClr val="FF0000"/>
                </a:solidFill>
              </a:rPr>
              <a:t>.</a:t>
            </a:r>
          </a:p>
          <a:p>
            <a:r>
              <a:rPr lang="en-US"/>
              <a:t>Tập trình bày trước để đảm bảo rành mạch và đúng thời gian quy định.</a:t>
            </a:r>
          </a:p>
          <a:p>
            <a:pPr marL="0" indent="0">
              <a:buNone/>
            </a:pPr>
            <a:endParaRPr lang="en-US">
              <a:solidFill>
                <a:srgbClr val="FF0000"/>
              </a:solidFill>
            </a:endParaRPr>
          </a:p>
          <a:p>
            <a:pPr marL="0" indent="0">
              <a:buNone/>
            </a:pP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5033A2B-702A-4A39-AA74-FA259D443EA2}" type="slidenum">
              <a:rPr lang="en-US" smtClean="0"/>
              <a:t>4</a:t>
            </a:fld>
            <a:endParaRPr lang="en-US"/>
          </a:p>
        </p:txBody>
      </p:sp>
      <p:sp>
        <p:nvSpPr>
          <p:cNvPr id="5" name="Footer Placeholder 5">
            <a:extLst>
              <a:ext uri="{FF2B5EF4-FFF2-40B4-BE49-F238E27FC236}">
                <a16:creationId xmlns:a16="http://schemas.microsoft.com/office/drawing/2014/main" id="{9E770E49-28BD-0A4F-A903-395098228648}"/>
              </a:ext>
            </a:extLst>
          </p:cNvPr>
          <p:cNvSpPr>
            <a:spLocks noGrp="1"/>
          </p:cNvSpPr>
          <p:nvPr>
            <p:ph type="ftr" sz="quarter" idx="4294967295"/>
          </p:nvPr>
        </p:nvSpPr>
        <p:spPr>
          <a:xfrm>
            <a:off x="0" y="6492875"/>
            <a:ext cx="3036544" cy="365125"/>
          </a:xfrm>
          <a:prstGeom prst="rect">
            <a:avLst/>
          </a:prstGeom>
        </p:spPr>
        <p:txBody>
          <a:bodyPr/>
          <a:lstStyle/>
          <a:p>
            <a:r>
              <a:rPr lang="en-US" dirty="0" err="1">
                <a:solidFill>
                  <a:schemeClr val="bg1"/>
                </a:solidFill>
              </a:rPr>
              <a:t>fit@hcmus</a:t>
            </a:r>
            <a:r>
              <a:rPr lang="en-US" dirty="0">
                <a:solidFill>
                  <a:schemeClr val="bg1"/>
                </a:solidFill>
              </a:rPr>
              <a:t> | www.fit.hcmus.edu.vn</a:t>
            </a:r>
          </a:p>
        </p:txBody>
      </p:sp>
    </p:spTree>
    <p:extLst>
      <p:ext uri="{BB962C8B-B14F-4D97-AF65-F5344CB8AC3E}">
        <p14:creationId xmlns:p14="http://schemas.microsoft.com/office/powerpoint/2010/main" val="426957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404447"/>
            <a:ext cx="6428767" cy="641838"/>
          </a:xfrm>
        </p:spPr>
        <p:txBody>
          <a:bodyPr>
            <a:normAutofit/>
          </a:bodyPr>
          <a:lstStyle/>
          <a:p>
            <a:r>
              <a:rPr lang="en-US" dirty="0"/>
              <a:t>BÁO CÁO TRƯỚC HỘI ĐỒNG</a:t>
            </a:r>
          </a:p>
        </p:txBody>
      </p:sp>
      <p:sp>
        <p:nvSpPr>
          <p:cNvPr id="3" name="Content Placeholder 2"/>
          <p:cNvSpPr>
            <a:spLocks noGrp="1"/>
          </p:cNvSpPr>
          <p:nvPr>
            <p:ph idx="1"/>
          </p:nvPr>
        </p:nvSpPr>
        <p:spPr>
          <a:xfrm>
            <a:off x="887104" y="1235833"/>
            <a:ext cx="10849970" cy="4794445"/>
          </a:xfrm>
        </p:spPr>
        <p:txBody>
          <a:bodyPr>
            <a:noAutofit/>
          </a:bodyPr>
          <a:lstStyle/>
          <a:p>
            <a:r>
              <a:rPr lang="en-US" b="1" dirty="0" err="1">
                <a:solidFill>
                  <a:srgbClr val="FF0000"/>
                </a:solidFill>
              </a:rPr>
              <a:t>Trình</a:t>
            </a:r>
            <a:r>
              <a:rPr lang="en-US" b="1" dirty="0">
                <a:solidFill>
                  <a:srgbClr val="FF0000"/>
                </a:solidFill>
              </a:rPr>
              <a:t> </a:t>
            </a:r>
            <a:r>
              <a:rPr lang="en-US" b="1" dirty="0" err="1">
                <a:solidFill>
                  <a:srgbClr val="FF0000"/>
                </a:solidFill>
              </a:rPr>
              <a:t>bày</a:t>
            </a:r>
            <a:r>
              <a:rPr lang="en-US" b="1" dirty="0">
                <a:solidFill>
                  <a:srgbClr val="FF0000"/>
                </a:solidFill>
              </a:rPr>
              <a:t> </a:t>
            </a:r>
            <a:r>
              <a:rPr lang="en-US" b="1" dirty="0" err="1">
                <a:solidFill>
                  <a:srgbClr val="FF0000"/>
                </a:solidFill>
              </a:rPr>
              <a:t>báo</a:t>
            </a:r>
            <a:r>
              <a:rPr lang="en-US" b="1" dirty="0">
                <a:solidFill>
                  <a:srgbClr val="FF0000"/>
                </a:solidFill>
              </a:rPr>
              <a:t> </a:t>
            </a:r>
            <a:r>
              <a:rPr lang="en-US" b="1" err="1">
                <a:solidFill>
                  <a:srgbClr val="FF0000"/>
                </a:solidFill>
              </a:rPr>
              <a:t>cáo</a:t>
            </a:r>
            <a:r>
              <a:rPr lang="en-US" b="1">
                <a:solidFill>
                  <a:srgbClr val="FF0000"/>
                </a:solidFill>
              </a:rPr>
              <a:t> đồ án bằng slide</a:t>
            </a:r>
            <a:r>
              <a:rPr lang="en-US"/>
              <a:t> </a:t>
            </a:r>
            <a:r>
              <a:rPr lang="en-US" b="1"/>
              <a:t>thay cho trình bày bằng Poster.</a:t>
            </a:r>
          </a:p>
          <a:p>
            <a:r>
              <a:rPr lang="en-US" b="1"/>
              <a:t>Thời gian báo cáo: </a:t>
            </a:r>
            <a:r>
              <a:rPr lang="en-US"/>
              <a:t>10 phút + hỏi đáp 5-10 phút.</a:t>
            </a:r>
            <a:endParaRPr lang="en-US" b="1"/>
          </a:p>
          <a:p>
            <a:r>
              <a:rPr lang="en-US" b="1"/>
              <a:t>Nội dung slide: </a:t>
            </a:r>
            <a:r>
              <a:rPr lang="en-US"/>
              <a:t>cô đọng, không quá nhiều chữ trong 1 slide, ưu tiên sử dụng hình ảnh và sơ đồ để minh họa </a:t>
            </a:r>
            <a:r>
              <a:rPr lang="en-US">
                <a:solidFill>
                  <a:srgbClr val="FF0000"/>
                </a:solidFill>
              </a:rPr>
              <a:t>(7-8 Slide).</a:t>
            </a:r>
          </a:p>
          <a:p>
            <a:r>
              <a:rPr lang="en-US" b="1"/>
              <a:t>Cấu trúc slide: </a:t>
            </a:r>
            <a:r>
              <a:rPr lang="en-US"/>
              <a:t>giống như cấu trúc của cuốn (phần giới thiệu, động cơ thực hiện đề tài, nội dung từng phần, kết luận), đảm bảo hội đồng theo dõi rõ ràng và dễ hiểu.</a:t>
            </a:r>
          </a:p>
        </p:txBody>
      </p:sp>
      <p:sp>
        <p:nvSpPr>
          <p:cNvPr id="4" name="Slide Number Placeholder 3"/>
          <p:cNvSpPr>
            <a:spLocks noGrp="1"/>
          </p:cNvSpPr>
          <p:nvPr>
            <p:ph type="sldNum" sz="quarter" idx="12"/>
          </p:nvPr>
        </p:nvSpPr>
        <p:spPr/>
        <p:txBody>
          <a:bodyPr/>
          <a:lstStyle/>
          <a:p>
            <a:fld id="{B5033A2B-702A-4A39-AA74-FA259D443EA2}" type="slidenum">
              <a:rPr lang="en-US" smtClean="0"/>
              <a:t>5</a:t>
            </a:fld>
            <a:endParaRPr lang="en-US"/>
          </a:p>
        </p:txBody>
      </p:sp>
      <p:sp>
        <p:nvSpPr>
          <p:cNvPr id="5" name="Footer Placeholder 5">
            <a:extLst>
              <a:ext uri="{FF2B5EF4-FFF2-40B4-BE49-F238E27FC236}">
                <a16:creationId xmlns:a16="http://schemas.microsoft.com/office/drawing/2014/main" id="{9E770E49-28BD-0A4F-A903-395098228648}"/>
              </a:ext>
            </a:extLst>
          </p:cNvPr>
          <p:cNvSpPr>
            <a:spLocks noGrp="1"/>
          </p:cNvSpPr>
          <p:nvPr>
            <p:ph type="ftr" sz="quarter" idx="4294967295"/>
          </p:nvPr>
        </p:nvSpPr>
        <p:spPr>
          <a:xfrm>
            <a:off x="-113094" y="6492875"/>
            <a:ext cx="3194806" cy="365125"/>
          </a:xfrm>
          <a:prstGeom prst="rect">
            <a:avLst/>
          </a:prstGeom>
        </p:spPr>
        <p:txBody>
          <a:bodyPr/>
          <a:lstStyle/>
          <a:p>
            <a:r>
              <a:rPr lang="en-US" dirty="0" err="1">
                <a:solidFill>
                  <a:schemeClr val="bg1"/>
                </a:solidFill>
              </a:rPr>
              <a:t>fit@hcmus</a:t>
            </a:r>
            <a:r>
              <a:rPr lang="en-US" dirty="0">
                <a:solidFill>
                  <a:schemeClr val="bg1"/>
                </a:solidFill>
              </a:rPr>
              <a:t> | www.fit.hcmus.edu.vn</a:t>
            </a:r>
          </a:p>
        </p:txBody>
      </p:sp>
    </p:spTree>
    <p:extLst>
      <p:ext uri="{BB962C8B-B14F-4D97-AF65-F5344CB8AC3E}">
        <p14:creationId xmlns:p14="http://schemas.microsoft.com/office/powerpoint/2010/main" val="2394650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462743"/>
            <a:ext cx="7837111" cy="527538"/>
          </a:xfrm>
        </p:spPr>
        <p:txBody>
          <a:bodyPr>
            <a:normAutofit fontScale="90000"/>
          </a:bodyPr>
          <a:lstStyle/>
          <a:p>
            <a:r>
              <a:rPr lang="en-US"/>
              <a:t>NHỮNG L</a:t>
            </a:r>
            <a:r>
              <a:rPr lang="vi-VN"/>
              <a:t>Ư</a:t>
            </a:r>
            <a:r>
              <a:rPr lang="en-US"/>
              <a:t>U Ý TRONG BUỔI BẢO VỆ</a:t>
            </a:r>
            <a:endParaRPr lang="en-US" dirty="0"/>
          </a:p>
        </p:txBody>
      </p:sp>
      <p:sp>
        <p:nvSpPr>
          <p:cNvPr id="3" name="Content Placeholder 2"/>
          <p:cNvSpPr>
            <a:spLocks noGrp="1"/>
          </p:cNvSpPr>
          <p:nvPr>
            <p:ph idx="1"/>
          </p:nvPr>
        </p:nvSpPr>
        <p:spPr>
          <a:xfrm>
            <a:off x="1484310" y="1312983"/>
            <a:ext cx="10207804" cy="3967677"/>
          </a:xfrm>
        </p:spPr>
        <p:txBody>
          <a:bodyPr>
            <a:normAutofit/>
          </a:bodyPr>
          <a:lstStyle/>
          <a:p>
            <a:r>
              <a:rPr lang="en-US"/>
              <a:t>Đăng nhập </a:t>
            </a:r>
            <a:r>
              <a:rPr lang="vi-VN"/>
              <a:t>Zoom</a:t>
            </a:r>
            <a:r>
              <a:rPr lang="vi-VN" b="1"/>
              <a:t> </a:t>
            </a:r>
            <a:r>
              <a:rPr lang="en-US" b="1"/>
              <a:t>bằng tài khoản </a:t>
            </a:r>
            <a:r>
              <a:rPr lang="vi-VN" b="1"/>
              <a:t>email sinh viên</a:t>
            </a:r>
            <a:r>
              <a:rPr lang="vi-VN"/>
              <a:t>. </a:t>
            </a:r>
            <a:endParaRPr lang="en-US"/>
          </a:p>
          <a:p>
            <a:r>
              <a:rPr lang="en-US"/>
              <a:t>Tuân thủ quy định của Hội đồng.</a:t>
            </a:r>
          </a:p>
          <a:p>
            <a:r>
              <a:rPr lang="en-US"/>
              <a:t>Tác phong nghiêm túc, lịch sự, trình bày rõ ràng, mạch lạc, tránh nói nhanh.</a:t>
            </a:r>
          </a:p>
          <a:p>
            <a:r>
              <a:rPr lang="en-US">
                <a:solidFill>
                  <a:srgbClr val="FF0000"/>
                </a:solidFill>
              </a:rPr>
              <a:t>Ghi chép lại các góp ý cần chỉnh sửa của các thành viên trong Hội đồng.</a:t>
            </a:r>
          </a:p>
          <a:p>
            <a:r>
              <a:rPr lang="en-US"/>
              <a:t>Đảm bảo </a:t>
            </a:r>
            <a:r>
              <a:rPr lang="vi-VN"/>
              <a:t>môi trường </a:t>
            </a:r>
            <a:r>
              <a:rPr lang="en-US"/>
              <a:t>xung quanh </a:t>
            </a:r>
            <a:r>
              <a:rPr lang="vi-VN"/>
              <a:t>không bị làm phiền.</a:t>
            </a:r>
            <a:r>
              <a:rPr lang="en-US"/>
              <a:t> </a:t>
            </a:r>
          </a:p>
          <a:p>
            <a:endParaRPr lang="vi-VN"/>
          </a:p>
          <a:p>
            <a:pPr marL="0" indent="0">
              <a:buNone/>
            </a:pPr>
            <a:endParaRPr lang="en-US" dirty="0"/>
          </a:p>
        </p:txBody>
      </p:sp>
      <p:sp>
        <p:nvSpPr>
          <p:cNvPr id="4" name="Slide Number Placeholder 3"/>
          <p:cNvSpPr>
            <a:spLocks noGrp="1"/>
          </p:cNvSpPr>
          <p:nvPr>
            <p:ph type="sldNum" sz="quarter" idx="12"/>
          </p:nvPr>
        </p:nvSpPr>
        <p:spPr/>
        <p:txBody>
          <a:bodyPr/>
          <a:lstStyle/>
          <a:p>
            <a:fld id="{B5033A2B-702A-4A39-AA74-FA259D443EA2}" type="slidenum">
              <a:rPr lang="en-US" smtClean="0"/>
              <a:t>6</a:t>
            </a:fld>
            <a:endParaRPr lang="en-US"/>
          </a:p>
        </p:txBody>
      </p:sp>
      <p:sp>
        <p:nvSpPr>
          <p:cNvPr id="5" name="Footer Placeholder 5">
            <a:extLst>
              <a:ext uri="{FF2B5EF4-FFF2-40B4-BE49-F238E27FC236}">
                <a16:creationId xmlns:a16="http://schemas.microsoft.com/office/drawing/2014/main" id="{9E770E49-28BD-0A4F-A903-395098228648}"/>
              </a:ext>
            </a:extLst>
          </p:cNvPr>
          <p:cNvSpPr>
            <a:spLocks noGrp="1"/>
          </p:cNvSpPr>
          <p:nvPr>
            <p:ph type="ftr" sz="quarter" idx="4294967295"/>
          </p:nvPr>
        </p:nvSpPr>
        <p:spPr>
          <a:xfrm>
            <a:off x="0" y="6492875"/>
            <a:ext cx="3016028" cy="365125"/>
          </a:xfrm>
          <a:prstGeom prst="rect">
            <a:avLst/>
          </a:prstGeom>
        </p:spPr>
        <p:txBody>
          <a:bodyPr/>
          <a:lstStyle/>
          <a:p>
            <a:r>
              <a:rPr lang="en-US" dirty="0" err="1">
                <a:solidFill>
                  <a:schemeClr val="bg1"/>
                </a:solidFill>
              </a:rPr>
              <a:t>fit@hcmus</a:t>
            </a:r>
            <a:r>
              <a:rPr lang="en-US" dirty="0">
                <a:solidFill>
                  <a:schemeClr val="bg1"/>
                </a:solidFill>
              </a:rPr>
              <a:t> | www.fit.hcmus.edu.vn</a:t>
            </a:r>
          </a:p>
        </p:txBody>
      </p:sp>
    </p:spTree>
    <p:extLst>
      <p:ext uri="{BB962C8B-B14F-4D97-AF65-F5344CB8AC3E}">
        <p14:creationId xmlns:p14="http://schemas.microsoft.com/office/powerpoint/2010/main" val="230739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3102" y="472148"/>
            <a:ext cx="5778135" cy="694592"/>
          </a:xfrm>
        </p:spPr>
        <p:txBody>
          <a:bodyPr>
            <a:normAutofit/>
          </a:bodyPr>
          <a:lstStyle/>
          <a:p>
            <a:r>
              <a:rPr lang="en-US" dirty="0"/>
              <a:t>KẾT THÚC BUỔI BẢO VỆ</a:t>
            </a:r>
          </a:p>
        </p:txBody>
      </p:sp>
      <p:sp>
        <p:nvSpPr>
          <p:cNvPr id="3" name="Content Placeholder 2"/>
          <p:cNvSpPr>
            <a:spLocks noGrp="1"/>
          </p:cNvSpPr>
          <p:nvPr>
            <p:ph idx="1"/>
          </p:nvPr>
        </p:nvSpPr>
        <p:spPr>
          <a:xfrm>
            <a:off x="1454574" y="1679621"/>
            <a:ext cx="9497282" cy="3624802"/>
          </a:xfrm>
        </p:spPr>
        <p:txBody>
          <a:bodyPr>
            <a:normAutofit/>
          </a:bodyPr>
          <a:lstStyle/>
          <a:p>
            <a:r>
              <a:rPr lang="en-US" dirty="0" err="1"/>
              <a:t>Chỉnh</a:t>
            </a:r>
            <a:r>
              <a:rPr lang="en-US" dirty="0"/>
              <a:t> </a:t>
            </a:r>
            <a:r>
              <a:rPr lang="en-US" dirty="0" err="1"/>
              <a:t>sửa</a:t>
            </a:r>
            <a:r>
              <a:rPr lang="en-US" dirty="0"/>
              <a:t> </a:t>
            </a:r>
            <a:r>
              <a:rPr lang="en-US" dirty="0" err="1"/>
              <a:t>Đồ</a:t>
            </a:r>
            <a:r>
              <a:rPr lang="en-US" dirty="0"/>
              <a:t> </a:t>
            </a:r>
            <a:r>
              <a:rPr lang="en-US" dirty="0" err="1"/>
              <a:t>án</a:t>
            </a:r>
            <a:r>
              <a:rPr lang="en-US" dirty="0"/>
              <a:t> </a:t>
            </a:r>
            <a:r>
              <a:rPr lang="en-US" dirty="0" err="1"/>
              <a:t>theo</a:t>
            </a:r>
            <a:r>
              <a:rPr lang="en-US" dirty="0"/>
              <a:t> </a:t>
            </a:r>
            <a:r>
              <a:rPr lang="en-US" dirty="0" err="1"/>
              <a:t>góp</a:t>
            </a:r>
            <a:r>
              <a:rPr lang="en-US" dirty="0"/>
              <a:t> ý </a:t>
            </a:r>
            <a:r>
              <a:rPr lang="en-US" dirty="0" err="1"/>
              <a:t>của</a:t>
            </a:r>
            <a:r>
              <a:rPr lang="en-US" dirty="0"/>
              <a:t> </a:t>
            </a:r>
            <a:r>
              <a:rPr lang="en-US" dirty="0" err="1"/>
              <a:t>Hội</a:t>
            </a:r>
            <a:r>
              <a:rPr lang="en-US" dirty="0"/>
              <a:t> </a:t>
            </a:r>
            <a:r>
              <a:rPr lang="en-US" dirty="0" err="1"/>
              <a:t>đồng</a:t>
            </a:r>
            <a:r>
              <a:rPr lang="en-US" dirty="0"/>
              <a:t>.</a:t>
            </a:r>
          </a:p>
          <a:p>
            <a:r>
              <a:rPr lang="en-US"/>
              <a:t>Liên hệ giáo vụ nhận bản nhận xét của GVHD và GVPB.</a:t>
            </a:r>
          </a:p>
          <a:p>
            <a:r>
              <a:rPr lang="en-US"/>
              <a:t>Nộp bản cuối cùng theo quy trình thông báo trên Website hoặc Bộ môn.</a:t>
            </a:r>
            <a:endParaRPr lang="en-US" dirty="0"/>
          </a:p>
        </p:txBody>
      </p:sp>
      <p:sp>
        <p:nvSpPr>
          <p:cNvPr id="4" name="Slide Number Placeholder 3"/>
          <p:cNvSpPr>
            <a:spLocks noGrp="1"/>
          </p:cNvSpPr>
          <p:nvPr>
            <p:ph type="sldNum" sz="quarter" idx="12"/>
          </p:nvPr>
        </p:nvSpPr>
        <p:spPr/>
        <p:txBody>
          <a:bodyPr/>
          <a:lstStyle/>
          <a:p>
            <a:fld id="{B5033A2B-702A-4A39-AA74-FA259D443EA2}" type="slidenum">
              <a:rPr lang="en-US" smtClean="0"/>
              <a:t>7</a:t>
            </a:fld>
            <a:endParaRPr lang="en-US"/>
          </a:p>
        </p:txBody>
      </p:sp>
      <p:sp>
        <p:nvSpPr>
          <p:cNvPr id="5" name="Footer Placeholder 5">
            <a:extLst>
              <a:ext uri="{FF2B5EF4-FFF2-40B4-BE49-F238E27FC236}">
                <a16:creationId xmlns:a16="http://schemas.microsoft.com/office/drawing/2014/main" id="{9E770E49-28BD-0A4F-A903-395098228648}"/>
              </a:ext>
            </a:extLst>
          </p:cNvPr>
          <p:cNvSpPr>
            <a:spLocks noGrp="1"/>
          </p:cNvSpPr>
          <p:nvPr>
            <p:ph type="ftr" sz="quarter" idx="4294967295"/>
          </p:nvPr>
        </p:nvSpPr>
        <p:spPr>
          <a:xfrm>
            <a:off x="-269889" y="6483594"/>
            <a:ext cx="3525982" cy="365125"/>
          </a:xfrm>
          <a:prstGeom prst="rect">
            <a:avLst/>
          </a:prstGeom>
        </p:spPr>
        <p:txBody>
          <a:bodyPr/>
          <a:lstStyle/>
          <a:p>
            <a:r>
              <a:rPr lang="en-US" dirty="0" err="1">
                <a:solidFill>
                  <a:schemeClr val="bg1"/>
                </a:solidFill>
              </a:rPr>
              <a:t>fit@hcmus</a:t>
            </a:r>
            <a:r>
              <a:rPr lang="en-US" dirty="0">
                <a:solidFill>
                  <a:schemeClr val="bg1"/>
                </a:solidFill>
              </a:rPr>
              <a:t> | www.fit.hcmus.edu.vn</a:t>
            </a:r>
          </a:p>
        </p:txBody>
      </p:sp>
    </p:spTree>
    <p:extLst>
      <p:ext uri="{BB962C8B-B14F-4D97-AF65-F5344CB8AC3E}">
        <p14:creationId xmlns:p14="http://schemas.microsoft.com/office/powerpoint/2010/main" val="2298402671"/>
      </p:ext>
    </p:extLst>
  </p:cSld>
  <p:clrMapOvr>
    <a:masterClrMapping/>
  </p:clrMapOvr>
</p:sld>
</file>

<file path=ppt/theme/theme1.xml><?xml version="1.0" encoding="utf-8"?>
<a:theme xmlns:a="http://schemas.openxmlformats.org/drawingml/2006/main" name="2019-FITHCMUS-Template-New">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2A50210D-CCFB-4C5E-BBB7-F57953491036}" vid="{F03B8F47-AB50-488C-8DAC-004803D4B8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2019-FITHCMUS-Template-New</Template>
  <TotalTime>1097</TotalTime>
  <Words>475</Words>
  <Application>Microsoft Office PowerPoint</Application>
  <PresentationFormat>Widescreen</PresentationFormat>
  <Paragraphs>45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Candara</vt:lpstr>
      <vt:lpstr>2019-FITHCMUS-Template-New</vt:lpstr>
      <vt:lpstr>HƯỚNG DẪN BẢO VỆ TRỰC TUYẾN ĐỒ ÁN TỐT NGHIỆP Khoá 2017 - Đợt 2 </vt:lpstr>
      <vt:lpstr>QUY TRÌNH BẢO VỆ ĐATN</vt:lpstr>
      <vt:lpstr>TRƯỚC BUỔI BẢO VỆ</vt:lpstr>
      <vt:lpstr>CÔNG TÁC CHUẨN BỊ</vt:lpstr>
      <vt:lpstr>BÁO CÁO TRƯỚC HỘI ĐỒNG</vt:lpstr>
      <vt:lpstr>NHỮNG LƯU Ý TRONG BUỔI BẢO VỆ</vt:lpstr>
      <vt:lpstr>KẾT THÚC BUỔI BẢO VỆ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HƯỚNG DẪN BẢO VỆ KHÓA LUẬN TỐT NGHIỆP</dc:title>
  <dc:creator>Giao vu Khoa CNTT</dc:creator>
  <cp:lastModifiedBy>Hương Đỗ Thị Kim</cp:lastModifiedBy>
  <cp:revision>56</cp:revision>
  <cp:lastPrinted>2019-02-27T07:42:08Z</cp:lastPrinted>
  <dcterms:created xsi:type="dcterms:W3CDTF">2018-01-10T07:56:14Z</dcterms:created>
  <dcterms:modified xsi:type="dcterms:W3CDTF">2021-08-14T02:47:08Z</dcterms:modified>
</cp:coreProperties>
</file>