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296400" cy="688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FAF6515-E129-4818-99D5-26EABB0DEA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889187D-1D2D-45C2-BBC4-C10B8098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82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328A5D3-563F-43C6-9CF9-99D109627C23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4450" y="860425"/>
            <a:ext cx="4127500" cy="2322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11872"/>
            <a:ext cx="7437120" cy="270971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B645893-ADED-49FC-AE6A-0AF3AD9F0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49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2A9FE-5304-481B-84E6-DF905BC39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rgbClr val="FFFF0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9DE933-E37D-40E5-8D00-842FED3BD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6FD8E-C3C9-4CBF-A3D4-CE781624B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D9B6-F196-4E60-8F57-1A39DC891B67}" type="datetime1">
              <a:rPr lang="en-US" smtClean="0"/>
              <a:t>8/14/2021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5BFA9-9F1D-48A3-9491-AC616460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5A944B-2A0D-46FA-8856-57C1793C1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1" y="6356349"/>
            <a:ext cx="36756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1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16EB1-1614-482E-93D2-E1EF9C3B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7ED67-533F-4BD8-93E6-903B6A929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4ADEF-F687-4C17-92C6-3BA86762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2826-0075-4C56-8EB0-70388BAD1022}" type="datetime1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49131-266F-4524-9242-D22E9919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CDEF0-7EB3-401B-9D13-289834A8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A9B9F-2352-45F5-A61B-0EFAD7BF5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5AB67-7DF5-40E8-98A8-2037F82CC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32764-2DC3-4BC7-8135-83E8C38F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2A35-B796-4B87-8695-2841C5DF279F}" type="datetime1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9DD3B-CF8A-439B-BF17-43A9DA29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1C778-A52B-43D6-884B-69601461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3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5DE91-3036-4D39-8647-24D70D857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652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30DC1-D6FF-4F34-9141-163073824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6238"/>
            <a:ext cx="10515600" cy="45307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65ABF-FB7C-4B9A-9607-8DAEDFAD8A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0200" y="6356348"/>
            <a:ext cx="2743200" cy="365125"/>
          </a:xfrm>
        </p:spPr>
        <p:txBody>
          <a:bodyPr/>
          <a:lstStyle/>
          <a:p>
            <a:fld id="{C32FC8E9-3184-476D-B543-A19B4DFEC19D}" type="datetime1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E47AC-5AFE-46D9-A0C9-2FB58D16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35259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C8C02-C9E1-4769-A761-4EEBDE21A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3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88200-6464-462B-9A5F-75FACE8B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99FFD-34D4-4B5D-AF8D-7519C1B65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2D4F9-D7B5-453B-8E90-8FFF89E70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1066-18BE-4757-BDAF-D10D4300F6BC}" type="datetime1">
              <a:rPr lang="en-US" smtClean="0"/>
              <a:t>8/14/2021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29BA-DDF9-4239-BBA3-1CBBF70F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4C96E83-333B-422B-907E-30AEB6C4E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1" y="6356349"/>
            <a:ext cx="36756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3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E9090-EA51-47B3-A67C-DCB12F522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BA381-5A45-4D21-BA75-80E05CA803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96642-6785-40E7-92FB-08F5D69A7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1B946-C77E-4DFE-9687-9533049CB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3A3A-320B-435D-9E97-760B27DCAF96}" type="datetime1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EEAAC-AC9A-4D16-91F9-21A65FA69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53D51-29ED-492E-B455-C154EEC2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8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3886E-6237-44C0-8B14-D07F57306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8994F-7173-46DC-AF7C-7982936E1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B3DDB-2208-4DDD-8B80-C99582EC6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F25ACA-4278-442B-99F4-EBB5194D0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59137D-6D76-486A-82F5-1BDEC423DE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92B88E-F943-402D-BDAF-23BCC1122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56E2-4F1E-418D-AC0C-02FE15BE1C0D}" type="datetime1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C1125-15AE-40AD-8B29-CA70556E8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38CCC0-7690-4026-B5BB-37874B5D7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8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8C228-A657-4978-9879-CD9FEF310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61311A-9B04-4440-B819-429A0B3E8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2E94-5405-4EF1-AA1F-CB98DE984F86}" type="datetime1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34673A-1DF7-4677-A1D6-4DDE0517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69976D-65C3-4297-BB6F-A27D0210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0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8EDBF0-E677-49E3-99B4-EF7E54462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70C8-2980-4654-841B-E701A53E9191}" type="datetime1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A715D1-32E3-461D-B9A1-76A546A5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A03AC-EA58-4E32-844C-F23B3F68B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4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CABB9-16A4-4114-A6CD-633002E6E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F2034-AE1A-42CF-80C0-0542AEA2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F1CE5-4299-4A51-ADEC-4AF1E827F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93F92-069B-4AD9-97E5-B804662CD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F4C6-CD0D-4F34-8117-4BE654A50229}" type="datetime1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C5100-7896-4820-8143-958D1BAC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83EAF-34A9-4641-8FDD-B851786E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5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6D04-6D68-4A33-8D1A-AD316A148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E553E-CA10-4C67-BD44-4E76D60C5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D8B1FC-A8DE-4BF2-8F28-0B25D63A3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DF523-40FD-4482-8DE5-9820E7A2D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783A-5FE9-4D92-804A-9546B8A0E181}" type="datetime1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5D7D7-8626-42D0-941E-67243F564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6B7E6-77B9-4F40-B0F9-109DA0498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6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0CAE0-65B8-40B2-B5D1-8F8C32017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E151B-0B25-4301-8134-2842DE2FF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2C09A-AF1A-4295-A9BB-50F3EEA314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7719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FD0C5-6064-412E-BFA1-450DD9BBE925}" type="datetime1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BAB85-9975-466F-BC3C-3B9B0447BE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1" y="6356349"/>
            <a:ext cx="36756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B09CC-516C-43AF-8A88-5EFCCD70E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="1">
                <a:solidFill>
                  <a:schemeClr val="bg1"/>
                </a:solidFill>
              </a:defRPr>
            </a:lvl1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2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ndara" panose="020E050203030302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t.hcmus.edu.vn/vn/LinkClick.aspx?fileticket=4%2bzXlaBdDtE%3d&amp;tabid=1064&amp;mid=3747" TargetMode="External"/><Relationship Id="rId2" Type="http://schemas.openxmlformats.org/officeDocument/2006/relationships/hyperlink" Target="http://www.fit.hcmus.edu.v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it.hcmus.edu.vn/vn/LinkClick.aspx?fileticket=PgoyZmWDR48%3d&amp;tabid=1064&amp;mid=3747" TargetMode="External"/><Relationship Id="rId4" Type="http://schemas.openxmlformats.org/officeDocument/2006/relationships/hyperlink" Target="https://www.fit.hcmus.edu.vn/vn/LinkClick.aspx?fileticket=vfZia2W2BMg%3d&amp;tabid=1064&amp;mid=374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924" y="105181"/>
            <a:ext cx="5106667" cy="21945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91069" y="2180492"/>
            <a:ext cx="12000931" cy="3702783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1">
                    <a:lumMod val="50000"/>
                  </a:schemeClr>
                </a:solidFill>
              </a:rPr>
              <a:t>HƯỚNG DẪN </a:t>
            </a:r>
            <a:r>
              <a:rPr lang="en-US" sz="5400">
                <a:solidFill>
                  <a:schemeClr val="accent1">
                    <a:lumMod val="50000"/>
                  </a:schemeClr>
                </a:solidFill>
              </a:rPr>
              <a:t>BẢO VỆ </a:t>
            </a:r>
            <a:r>
              <a:rPr lang="en-US" sz="5400">
                <a:solidFill>
                  <a:srgbClr val="FF0000"/>
                </a:solidFill>
              </a:rPr>
              <a:t>TRỰC TUYẾN </a:t>
            </a:r>
            <a:br>
              <a:rPr lang="en-US" sz="540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4400">
                <a:solidFill>
                  <a:schemeClr val="accent1">
                    <a:lumMod val="50000"/>
                  </a:schemeClr>
                </a:solidFill>
              </a:rPr>
              <a:t>KHÓA LUẬN TỐT NGHIỆP/ THỰC TẬP TỐT NGHIỆP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dirty="0" err="1">
                <a:solidFill>
                  <a:schemeClr val="accent1">
                    <a:lumMod val="50000"/>
                  </a:schemeClr>
                </a:solidFill>
              </a:rPr>
              <a:t>Khoá</a:t>
            </a:r>
            <a:r>
              <a:rPr lang="en-US" sz="5400" dirty="0">
                <a:solidFill>
                  <a:schemeClr val="accent1">
                    <a:lumMod val="50000"/>
                  </a:schemeClr>
                </a:solidFill>
              </a:rPr>
              <a:t> 2017 - </a:t>
            </a:r>
            <a:r>
              <a:rPr lang="en-US" sz="5400" err="1">
                <a:solidFill>
                  <a:schemeClr val="accent1">
                    <a:lumMod val="50000"/>
                  </a:schemeClr>
                </a:solidFill>
              </a:rPr>
              <a:t>Đợt</a:t>
            </a:r>
            <a:r>
              <a:rPr lang="en-US" sz="5400">
                <a:solidFill>
                  <a:schemeClr val="accent1">
                    <a:lumMod val="50000"/>
                  </a:schemeClr>
                </a:solidFill>
              </a:rPr>
              <a:t> 2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</a:rPr>
            </a:b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E770E49-28BD-0A4F-A903-39509822864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92875"/>
            <a:ext cx="3187223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fit@hcmus</a:t>
            </a:r>
            <a:r>
              <a:rPr lang="en-US" dirty="0">
                <a:solidFill>
                  <a:schemeClr val="bg1"/>
                </a:solidFill>
              </a:rPr>
              <a:t> | www.fit.hcmus.edu.vn</a:t>
            </a:r>
          </a:p>
        </p:txBody>
      </p:sp>
    </p:spTree>
    <p:extLst>
      <p:ext uri="{BB962C8B-B14F-4D97-AF65-F5344CB8AC3E}">
        <p14:creationId xmlns:p14="http://schemas.microsoft.com/office/powerpoint/2010/main" val="200425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236" y="342902"/>
            <a:ext cx="6156204" cy="659422"/>
          </a:xfrm>
        </p:spPr>
        <p:txBody>
          <a:bodyPr>
            <a:normAutofit/>
          </a:bodyPr>
          <a:lstStyle/>
          <a:p>
            <a:r>
              <a:rPr lang="en-US" dirty="0"/>
              <a:t>QUY TRÌNH BẢO VỆ KLTN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68" y="1475641"/>
            <a:ext cx="12000931" cy="4220040"/>
          </a:xfrm>
        </p:spPr>
        <p:txBody>
          <a:bodyPr>
            <a:normAutofit/>
          </a:bodyPr>
          <a:lstStyle/>
          <a:p>
            <a:r>
              <a:rPr lang="en-US" dirty="0"/>
              <a:t>Theo dõi thông </a:t>
            </a:r>
            <a:r>
              <a:rPr lang="en-US"/>
              <a:t>báo trên website khoa về </a:t>
            </a:r>
            <a:r>
              <a:rPr lang="en-US">
                <a:solidFill>
                  <a:srgbClr val="FF0000"/>
                </a:solidFill>
              </a:rPr>
              <a:t>thời </a:t>
            </a:r>
            <a:r>
              <a:rPr lang="en-US" dirty="0">
                <a:solidFill>
                  <a:srgbClr val="FF0000"/>
                </a:solidFill>
              </a:rPr>
              <a:t>gian</a:t>
            </a:r>
            <a:r>
              <a:rPr lang="en-US">
                <a:solidFill>
                  <a:srgbClr val="FF0000"/>
                </a:solidFill>
              </a:rPr>
              <a:t>, thứ </a:t>
            </a:r>
            <a:r>
              <a:rPr lang="en-US" dirty="0" err="1">
                <a:solidFill>
                  <a:srgbClr val="FF0000"/>
                </a:solidFill>
              </a:rPr>
              <a:t>tự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vệ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err="1"/>
              <a:t>và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Giảng viên </a:t>
            </a:r>
            <a:r>
              <a:rPr lang="en-US" err="1">
                <a:solidFill>
                  <a:srgbClr val="FF0000"/>
                </a:solidFill>
              </a:rPr>
              <a:t>phản</a:t>
            </a:r>
            <a:r>
              <a:rPr lang="en-US">
                <a:solidFill>
                  <a:srgbClr val="FF0000"/>
                </a:solidFill>
              </a:rPr>
              <a:t> biện (GVPB).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/>
              <a:t>Nộp cuốn </a:t>
            </a:r>
            <a:r>
              <a:rPr lang="en-US" b="1"/>
              <a:t>TRƯỚC</a:t>
            </a:r>
            <a:r>
              <a:rPr lang="en-US"/>
              <a:t> bảo vệ </a:t>
            </a:r>
            <a:r>
              <a:rPr lang="en-US" b="1">
                <a:solidFill>
                  <a:srgbClr val="FF0000"/>
                </a:solidFill>
              </a:rPr>
              <a:t>ngày 23/6/2021, </a:t>
            </a:r>
            <a:r>
              <a:rPr lang="en-US"/>
              <a:t>các thắc mắc về việc nộp cuốn, SV liên hệ với Bộ môn qua email mà giáo vụ đã thông báo.</a:t>
            </a:r>
          </a:p>
          <a:p>
            <a:r>
              <a:rPr lang="en-US" b="1"/>
              <a:t>Trình </a:t>
            </a:r>
            <a:r>
              <a:rPr lang="en-US" b="1" dirty="0"/>
              <a:t>bày theo </a:t>
            </a:r>
            <a:r>
              <a:rPr lang="en-US" b="1" dirty="0" err="1"/>
              <a:t>mẫu</a:t>
            </a:r>
            <a:r>
              <a:rPr lang="en-US" b="1" dirty="0"/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i="1" dirty="0"/>
              <a:t>Website </a:t>
            </a:r>
            <a:r>
              <a:rPr lang="en-US" i="1" dirty="0" err="1"/>
              <a:t>Khoa</a:t>
            </a:r>
            <a:r>
              <a:rPr lang="en-US" i="1" dirty="0"/>
              <a:t> (</a:t>
            </a:r>
            <a:r>
              <a:rPr lang="en-US" i="1" dirty="0">
                <a:hlinkClick r:id="rId2"/>
              </a:rPr>
              <a:t>http://www.fit.hcmus.edu.vn</a:t>
            </a:r>
            <a:r>
              <a:rPr lang="en-US" i="1" dirty="0"/>
              <a:t>): </a:t>
            </a:r>
            <a:r>
              <a:rPr lang="en-US" i="1" dirty="0" err="1"/>
              <a:t>Sinh</a:t>
            </a:r>
            <a:r>
              <a:rPr lang="en-US" i="1" dirty="0"/>
              <a:t> </a:t>
            </a:r>
            <a:r>
              <a:rPr lang="en-US" i="1" dirty="0" err="1"/>
              <a:t>viên</a:t>
            </a:r>
            <a:r>
              <a:rPr lang="en-US" i="1" dirty="0"/>
              <a:t>\ </a:t>
            </a:r>
            <a:r>
              <a:rPr lang="en-US" i="1" dirty="0" err="1"/>
              <a:t>Chính</a:t>
            </a:r>
            <a:r>
              <a:rPr lang="en-US" i="1" dirty="0"/>
              <a:t> </a:t>
            </a:r>
            <a:r>
              <a:rPr lang="en-US" i="1" dirty="0" err="1"/>
              <a:t>quy</a:t>
            </a:r>
            <a:r>
              <a:rPr lang="en-US" i="1" dirty="0"/>
              <a:t>\ </a:t>
            </a:r>
            <a:r>
              <a:rPr lang="en-US" i="1" dirty="0" err="1"/>
              <a:t>Tốt</a:t>
            </a:r>
            <a:r>
              <a:rPr lang="en-US" i="1" dirty="0"/>
              <a:t> </a:t>
            </a:r>
            <a:r>
              <a:rPr lang="en-US" i="1" dirty="0" err="1"/>
              <a:t>nghiệp</a:t>
            </a:r>
            <a:r>
              <a:rPr lang="en-US" i="1" dirty="0"/>
              <a:t>\</a:t>
            </a:r>
            <a:r>
              <a:rPr lang="en-US" i="1" dirty="0" err="1"/>
              <a:t>Mẫu</a:t>
            </a:r>
            <a:r>
              <a:rPr lang="en-US" i="1" dirty="0"/>
              <a:t> </a:t>
            </a:r>
            <a:r>
              <a:rPr lang="en-US" i="1" dirty="0" err="1"/>
              <a:t>đơn</a:t>
            </a:r>
            <a:r>
              <a:rPr lang="en-US" i="1" dirty="0"/>
              <a:t> &amp; </a:t>
            </a:r>
            <a:r>
              <a:rPr lang="en-US" i="1" dirty="0" err="1"/>
              <a:t>quy</a:t>
            </a:r>
            <a:r>
              <a:rPr lang="en-US" i="1" dirty="0"/>
              <a:t> </a:t>
            </a:r>
            <a:r>
              <a:rPr lang="en-US" i="1" dirty="0" err="1"/>
              <a:t>định</a:t>
            </a:r>
            <a:r>
              <a:rPr lang="en-US" i="1" dirty="0"/>
              <a:t>\</a:t>
            </a:r>
            <a:r>
              <a:rPr lang="en-US" i="1" dirty="0" err="1"/>
              <a:t>Quy</a:t>
            </a:r>
            <a:r>
              <a:rPr lang="en-US" i="1" dirty="0"/>
              <a:t> </a:t>
            </a:r>
            <a:r>
              <a:rPr lang="en-US" i="1" dirty="0" err="1"/>
              <a:t>định</a:t>
            </a:r>
            <a:r>
              <a:rPr lang="en-US" i="1"/>
              <a:t>\ </a:t>
            </a:r>
            <a:r>
              <a:rPr lang="vi-VN">
                <a:solidFill>
                  <a:srgbClr val="565656"/>
                </a:solidFill>
                <a:hlinkClick r:id="rId3"/>
              </a:rPr>
              <a:t>Hướng dẫn mẫu báo cáo KLTN-TTTN-ĐATN 2020 LaTeX</a:t>
            </a:r>
            <a:r>
              <a:rPr lang="en-US">
                <a:solidFill>
                  <a:srgbClr val="565656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HOẶC</a:t>
            </a:r>
            <a:r>
              <a:rPr lang="en-US">
                <a:solidFill>
                  <a:srgbClr val="565656"/>
                </a:solidFill>
              </a:rPr>
              <a:t> </a:t>
            </a:r>
            <a:br>
              <a:rPr lang="en-US" u="sng">
                <a:solidFill>
                  <a:srgbClr val="23527C"/>
                </a:solidFill>
                <a:hlinkClick r:id="rId4"/>
              </a:rPr>
            </a:br>
            <a:r>
              <a:rPr lang="en-US" u="sng">
                <a:solidFill>
                  <a:srgbClr val="23527C"/>
                </a:solidFill>
                <a:hlinkClick r:id="rId4"/>
              </a:rPr>
              <a:t>Mẫu báo cáo đề tài tốt nghiệp 2021_Word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: </a:t>
            </a:r>
            <a:r>
              <a:rPr lang="en-US" dirty="0" err="1">
                <a:hlinkClick r:id="rId5"/>
              </a:rPr>
              <a:t>tại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đây</a:t>
            </a:r>
            <a:endParaRPr lang="en-US" dirty="0"/>
          </a:p>
          <a:p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E770E49-28BD-0A4F-A903-39509822864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92875"/>
            <a:ext cx="3187223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fit@hcmus</a:t>
            </a:r>
            <a:r>
              <a:rPr lang="en-US" dirty="0">
                <a:solidFill>
                  <a:schemeClr val="bg1"/>
                </a:solidFill>
              </a:rPr>
              <a:t> | www.fit.hcmus.edu.vn</a:t>
            </a:r>
          </a:p>
        </p:txBody>
      </p:sp>
    </p:spTree>
    <p:extLst>
      <p:ext uri="{BB962C8B-B14F-4D97-AF65-F5344CB8AC3E}">
        <p14:creationId xmlns:p14="http://schemas.microsoft.com/office/powerpoint/2010/main" val="118547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856" y="458959"/>
            <a:ext cx="5910020" cy="694592"/>
          </a:xfrm>
        </p:spPr>
        <p:txBody>
          <a:bodyPr>
            <a:normAutofit/>
          </a:bodyPr>
          <a:lstStyle/>
          <a:p>
            <a:r>
              <a:rPr lang="en-US" dirty="0"/>
              <a:t>TRƯỚC BUỔI BẢO VỆ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856" y="1277814"/>
            <a:ext cx="10018713" cy="3124201"/>
          </a:xfrm>
        </p:spPr>
        <p:txBody>
          <a:bodyPr/>
          <a:lstStyle/>
          <a:p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với GVPB ngay khi biết thông </a:t>
            </a:r>
            <a:r>
              <a:rPr lang="en-US"/>
              <a:t>tin. </a:t>
            </a:r>
            <a:r>
              <a:rPr lang="en-US">
                <a:solidFill>
                  <a:srgbClr val="FF0000"/>
                </a:solidFill>
              </a:rPr>
              <a:t>Nếu không gặp GVPB tr</a:t>
            </a:r>
            <a:r>
              <a:rPr lang="vi-VN">
                <a:solidFill>
                  <a:srgbClr val="FF0000"/>
                </a:solidFill>
              </a:rPr>
              <a:t>ư</a:t>
            </a:r>
            <a:r>
              <a:rPr lang="en-US">
                <a:solidFill>
                  <a:srgbClr val="FF0000"/>
                </a:solidFill>
              </a:rPr>
              <a:t>ớc bảo vệ thì Khoa sẽ HỦY bảo vệ và SV sẽ nhận điểm 0.</a:t>
            </a:r>
          </a:p>
          <a:p>
            <a:r>
              <a:rPr lang="en-US">
                <a:solidFill>
                  <a:srgbClr val="FF0000"/>
                </a:solidFill>
              </a:rPr>
              <a:t>Thời gian gặp GVPB: 1 tuần tr</a:t>
            </a:r>
            <a:r>
              <a:rPr lang="vi-VN">
                <a:solidFill>
                  <a:srgbClr val="FF0000"/>
                </a:solidFill>
              </a:rPr>
              <a:t>ư</a:t>
            </a:r>
            <a:r>
              <a:rPr lang="en-US">
                <a:solidFill>
                  <a:srgbClr val="FF0000"/>
                </a:solidFill>
              </a:rPr>
              <a:t>ớc khi bảo vệ.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Sửa và bổ sung theo góp ý </a:t>
            </a:r>
            <a:r>
              <a:rPr lang="en-US"/>
              <a:t>của GVPB (GVPB </a:t>
            </a:r>
            <a:r>
              <a:rPr lang="en-US" dirty="0"/>
              <a:t>đánh giá thông qua thái độ và cách </a:t>
            </a:r>
            <a:r>
              <a:rPr lang="en-US"/>
              <a:t>làm việc).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E770E49-28BD-0A4F-A903-39509822864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92875"/>
            <a:ext cx="3187223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fit@hcmus</a:t>
            </a:r>
            <a:r>
              <a:rPr lang="en-US" dirty="0">
                <a:solidFill>
                  <a:schemeClr val="bg1"/>
                </a:solidFill>
              </a:rPr>
              <a:t> | www.fit.hcmus.edu.vn</a:t>
            </a:r>
          </a:p>
        </p:txBody>
      </p:sp>
    </p:spTree>
    <p:extLst>
      <p:ext uri="{BB962C8B-B14F-4D97-AF65-F5344CB8AC3E}">
        <p14:creationId xmlns:p14="http://schemas.microsoft.com/office/powerpoint/2010/main" val="205956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7515" y="422032"/>
            <a:ext cx="5004413" cy="633045"/>
          </a:xfrm>
        </p:spPr>
        <p:txBody>
          <a:bodyPr>
            <a:normAutofit/>
          </a:bodyPr>
          <a:lstStyle/>
          <a:p>
            <a:r>
              <a:rPr lang="en-US" dirty="0"/>
              <a:t>CÔNG TÁC CHUẨN BỊ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792" y="1454852"/>
            <a:ext cx="10822453" cy="3577590"/>
          </a:xfrm>
        </p:spPr>
        <p:txBody>
          <a:bodyPr>
            <a:noAutofit/>
          </a:bodyPr>
          <a:lstStyle/>
          <a:p>
            <a:r>
              <a:rPr lang="vi-VN"/>
              <a:t>Chuẩn bị </a:t>
            </a:r>
            <a:r>
              <a:rPr lang="vi-VN" b="1"/>
              <a:t>laptop</a:t>
            </a:r>
            <a:r>
              <a:rPr lang="en-US" b="1"/>
              <a:t> </a:t>
            </a:r>
            <a:r>
              <a:rPr lang="vi-VN" b="1"/>
              <a:t>có kết nối </a:t>
            </a:r>
            <a:r>
              <a:rPr lang="en-US" b="1"/>
              <a:t>internet</a:t>
            </a:r>
            <a:r>
              <a:rPr lang="vi-VN" b="1"/>
              <a:t>, microphon</a:t>
            </a:r>
            <a:r>
              <a:rPr lang="en-US" b="1"/>
              <a:t>e;</a:t>
            </a:r>
            <a:endParaRPr lang="en-US">
              <a:solidFill>
                <a:srgbClr val="FF0000"/>
              </a:solidFill>
            </a:endParaRPr>
          </a:p>
          <a:p>
            <a:r>
              <a:rPr lang="en-US">
                <a:solidFill>
                  <a:srgbClr val="FF0000"/>
                </a:solidFill>
              </a:rPr>
              <a:t>Quay video demo trước, tránh các sự cố về kỹ thuật, hệ thống internet;</a:t>
            </a:r>
          </a:p>
          <a:p>
            <a:r>
              <a:rPr lang="en-US">
                <a:solidFill>
                  <a:srgbClr val="FF0000"/>
                </a:solidFill>
              </a:rPr>
              <a:t>Trong nhóm nên phân chia mỗi bạn đều phải trình bày.</a:t>
            </a:r>
          </a:p>
          <a:p>
            <a:r>
              <a:rPr lang="en-US"/>
              <a:t>Tập trình bày trước để đảm bảo rành mạch và đúng thời gian quy định.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E770E49-28BD-0A4F-A903-39509822864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92875"/>
            <a:ext cx="3187223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fit@hcmus</a:t>
            </a:r>
            <a:r>
              <a:rPr lang="en-US" dirty="0">
                <a:solidFill>
                  <a:schemeClr val="bg1"/>
                </a:solidFill>
              </a:rPr>
              <a:t> | www.fit.hcmus.edu.vn</a:t>
            </a:r>
          </a:p>
        </p:txBody>
      </p:sp>
    </p:spTree>
    <p:extLst>
      <p:ext uri="{BB962C8B-B14F-4D97-AF65-F5344CB8AC3E}">
        <p14:creationId xmlns:p14="http://schemas.microsoft.com/office/powerpoint/2010/main" val="426957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04447"/>
            <a:ext cx="7332144" cy="641838"/>
          </a:xfrm>
        </p:spPr>
        <p:txBody>
          <a:bodyPr>
            <a:normAutofit/>
          </a:bodyPr>
          <a:lstStyle/>
          <a:p>
            <a:r>
              <a:rPr lang="en-US"/>
              <a:t>BÁO CÁO TR</a:t>
            </a:r>
            <a:r>
              <a:rPr lang="vi-VN"/>
              <a:t>Ư</a:t>
            </a:r>
            <a:r>
              <a:rPr lang="en-US"/>
              <a:t>ỚC HỘI 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67031"/>
            <a:ext cx="10018713" cy="4783871"/>
          </a:xfrm>
        </p:spPr>
        <p:txBody>
          <a:bodyPr>
            <a:noAutofit/>
          </a:bodyPr>
          <a:lstStyle/>
          <a:p>
            <a:r>
              <a:rPr lang="en-US">
                <a:solidFill>
                  <a:srgbClr val="FF0000"/>
                </a:solidFill>
              </a:rPr>
              <a:t>Trình bày báo cáo bằng slide</a:t>
            </a:r>
            <a:r>
              <a:rPr lang="en-US"/>
              <a:t>.</a:t>
            </a:r>
            <a:endParaRPr lang="en-US" b="1"/>
          </a:p>
          <a:p>
            <a:r>
              <a:rPr lang="en-US" b="1"/>
              <a:t>Thời gian báo cáo: </a:t>
            </a:r>
            <a:r>
              <a:rPr lang="en-US"/>
              <a:t>15 phút + hỏi đáp 15 phút</a:t>
            </a:r>
            <a:endParaRPr lang="en-US" b="1"/>
          </a:p>
          <a:p>
            <a:r>
              <a:rPr lang="en-US" b="1"/>
              <a:t>Nội dung slide: </a:t>
            </a:r>
            <a:r>
              <a:rPr lang="en-US"/>
              <a:t>cô đọng, không quá nhiều chữ trong 1 slide, ưu tiên sử dụng hình ảnh và sơ đồ để minh họa </a:t>
            </a:r>
            <a:r>
              <a:rPr lang="en-US">
                <a:solidFill>
                  <a:srgbClr val="FF0000"/>
                </a:solidFill>
              </a:rPr>
              <a:t>(10-15 Slide).</a:t>
            </a:r>
          </a:p>
          <a:p>
            <a:r>
              <a:rPr lang="en-US" b="1"/>
              <a:t>Cấu </a:t>
            </a:r>
            <a:r>
              <a:rPr lang="en-US" b="1" dirty="0"/>
              <a:t>trúc slide: </a:t>
            </a:r>
            <a:r>
              <a:rPr lang="en-US" dirty="0"/>
              <a:t>giống như cấu trúc của </a:t>
            </a:r>
            <a:r>
              <a:rPr lang="en-US" dirty="0" err="1"/>
              <a:t>cuốn</a:t>
            </a:r>
            <a:r>
              <a:rPr lang="en-US" dirty="0"/>
              <a:t> (</a:t>
            </a:r>
            <a:r>
              <a:rPr lang="en-US" dirty="0" err="1"/>
              <a:t>phần</a:t>
            </a:r>
            <a:r>
              <a:rPr lang="en-US" dirty="0"/>
              <a:t> giới thiệu, động cơ thực hiện đề tài, nội dung từng phần, kết luận), đảm bảo hội đồng theo dõi rõ ràng và dễ </a:t>
            </a:r>
            <a:r>
              <a:rPr lang="en-US"/>
              <a:t>hiểu.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E770E49-28BD-0A4F-A903-39509822864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92875"/>
            <a:ext cx="3187223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fit@hcmus</a:t>
            </a:r>
            <a:r>
              <a:rPr lang="en-US" dirty="0">
                <a:solidFill>
                  <a:schemeClr val="bg1"/>
                </a:solidFill>
              </a:rPr>
              <a:t> | www.fit.hcmus.edu.vn</a:t>
            </a:r>
          </a:p>
        </p:txBody>
      </p:sp>
    </p:spTree>
    <p:extLst>
      <p:ext uri="{BB962C8B-B14F-4D97-AF65-F5344CB8AC3E}">
        <p14:creationId xmlns:p14="http://schemas.microsoft.com/office/powerpoint/2010/main" val="239465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62743"/>
            <a:ext cx="8123714" cy="527538"/>
          </a:xfrm>
        </p:spPr>
        <p:txBody>
          <a:bodyPr>
            <a:normAutofit fontScale="90000"/>
          </a:bodyPr>
          <a:lstStyle/>
          <a:p>
            <a:r>
              <a:rPr lang="en-US"/>
              <a:t>NHỮNG L</a:t>
            </a:r>
            <a:r>
              <a:rPr lang="vi-VN"/>
              <a:t>Ư</a:t>
            </a:r>
            <a:r>
              <a:rPr lang="en-US"/>
              <a:t>U Ý TRONG BUỔI BẢO VỆ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312983"/>
            <a:ext cx="10207804" cy="3967677"/>
          </a:xfrm>
        </p:spPr>
        <p:txBody>
          <a:bodyPr>
            <a:normAutofit/>
          </a:bodyPr>
          <a:lstStyle/>
          <a:p>
            <a:r>
              <a:rPr lang="en-US"/>
              <a:t>Đăng nhập </a:t>
            </a:r>
            <a:r>
              <a:rPr lang="vi-VN"/>
              <a:t>Zoom</a:t>
            </a:r>
            <a:r>
              <a:rPr lang="vi-VN" b="1"/>
              <a:t> </a:t>
            </a:r>
            <a:r>
              <a:rPr lang="en-US" b="1"/>
              <a:t>bằng tài khoản </a:t>
            </a:r>
            <a:r>
              <a:rPr lang="vi-VN" b="1"/>
              <a:t>email sinh viên</a:t>
            </a:r>
            <a:r>
              <a:rPr lang="vi-VN"/>
              <a:t>. </a:t>
            </a:r>
            <a:endParaRPr lang="en-US"/>
          </a:p>
          <a:p>
            <a:r>
              <a:rPr lang="en-US"/>
              <a:t>Tuân thủ quy định của Hội đồng.</a:t>
            </a:r>
          </a:p>
          <a:p>
            <a:r>
              <a:rPr lang="en-US"/>
              <a:t>Tác phong nghiêm túc, lịch sự, trình bày rõ ràng, mạch lạc, tránh nói nhanh.</a:t>
            </a:r>
          </a:p>
          <a:p>
            <a:r>
              <a:rPr lang="en-US">
                <a:solidFill>
                  <a:srgbClr val="FF0000"/>
                </a:solidFill>
              </a:rPr>
              <a:t>Ghi chép lại các góp ý cần chỉnh sửa của các thành viên trong Hội đồng.</a:t>
            </a:r>
          </a:p>
          <a:p>
            <a:r>
              <a:rPr lang="en-US"/>
              <a:t>Đảm bảo </a:t>
            </a:r>
            <a:r>
              <a:rPr lang="vi-VN"/>
              <a:t>môi trường </a:t>
            </a:r>
            <a:r>
              <a:rPr lang="en-US"/>
              <a:t>xung quanh </a:t>
            </a:r>
            <a:r>
              <a:rPr lang="vi-VN"/>
              <a:t>không bị làm phiền.</a:t>
            </a:r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E770E49-28BD-0A4F-A903-39509822864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92875"/>
            <a:ext cx="3187223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fit@hcmus</a:t>
            </a:r>
            <a:r>
              <a:rPr lang="en-US" dirty="0">
                <a:solidFill>
                  <a:schemeClr val="bg1"/>
                </a:solidFill>
              </a:rPr>
              <a:t> | www.fit.hcmus.edu.vn</a:t>
            </a:r>
          </a:p>
        </p:txBody>
      </p:sp>
    </p:spTree>
    <p:extLst>
      <p:ext uri="{BB962C8B-B14F-4D97-AF65-F5344CB8AC3E}">
        <p14:creationId xmlns:p14="http://schemas.microsoft.com/office/powerpoint/2010/main" val="230739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102" y="472148"/>
            <a:ext cx="5778135" cy="694592"/>
          </a:xfrm>
        </p:spPr>
        <p:txBody>
          <a:bodyPr>
            <a:normAutofit/>
          </a:bodyPr>
          <a:lstStyle/>
          <a:p>
            <a:r>
              <a:rPr lang="en-US" dirty="0"/>
              <a:t>KẾT THÚC BUỔI BẢO VỆ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512" y="1336432"/>
            <a:ext cx="9497282" cy="4222968"/>
          </a:xfrm>
        </p:spPr>
        <p:txBody>
          <a:bodyPr/>
          <a:lstStyle/>
          <a:p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/>
              <a:t>sửa KLTN/ TTTN theo </a:t>
            </a:r>
            <a:r>
              <a:rPr lang="en-US" dirty="0"/>
              <a:t>góp ý </a:t>
            </a:r>
            <a:r>
              <a:rPr lang="en-US" err="1"/>
              <a:t>của</a:t>
            </a:r>
            <a:r>
              <a:rPr lang="en-US"/>
              <a:t> Hội đồng.</a:t>
            </a:r>
            <a:endParaRPr lang="en-US" dirty="0"/>
          </a:p>
          <a:p>
            <a:r>
              <a:rPr lang="en-US" dirty="0"/>
              <a:t>Liên </a:t>
            </a:r>
            <a:r>
              <a:rPr lang="en-US"/>
              <a:t>hệ giáo vụ nhận </a:t>
            </a:r>
            <a:r>
              <a:rPr lang="en-US" dirty="0"/>
              <a:t>bản nhận xét của GVHD </a:t>
            </a:r>
            <a:r>
              <a:rPr lang="en-US"/>
              <a:t>và GVPB.</a:t>
            </a:r>
          </a:p>
          <a:p>
            <a:r>
              <a:rPr lang="en-US"/>
              <a:t>Nộp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cuối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err="1"/>
              <a:t>theo</a:t>
            </a:r>
            <a:r>
              <a:rPr lang="en-US"/>
              <a:t> quy trình thông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Website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E770E49-28BD-0A4F-A903-39509822864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92875"/>
            <a:ext cx="3187223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fit@hcmus</a:t>
            </a:r>
            <a:r>
              <a:rPr lang="en-US" dirty="0">
                <a:solidFill>
                  <a:schemeClr val="bg1"/>
                </a:solidFill>
              </a:rPr>
              <a:t> | www.fit.hcmus.edu.vn</a:t>
            </a:r>
          </a:p>
        </p:txBody>
      </p:sp>
    </p:spTree>
    <p:extLst>
      <p:ext uri="{BB962C8B-B14F-4D97-AF65-F5344CB8AC3E}">
        <p14:creationId xmlns:p14="http://schemas.microsoft.com/office/powerpoint/2010/main" val="2298402671"/>
      </p:ext>
    </p:extLst>
  </p:cSld>
  <p:clrMapOvr>
    <a:masterClrMapping/>
  </p:clrMapOvr>
</p:sld>
</file>

<file path=ppt/theme/theme1.xml><?xml version="1.0" encoding="utf-8"?>
<a:theme xmlns:a="http://schemas.openxmlformats.org/drawingml/2006/main" name="2019-FITHCMUS-Template-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A50210D-CCFB-4C5E-BBB7-F57953491036}" vid="{F03B8F47-AB50-488C-8DAC-004803D4B8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2019-FITHCMUS-Template-New</Template>
  <TotalTime>1155</TotalTime>
  <Words>561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Candara</vt:lpstr>
      <vt:lpstr>2019-FITHCMUS-Template-New</vt:lpstr>
      <vt:lpstr>HƯỚNG DẪN BẢO VỆ TRỰC TUYẾN  KHÓA LUẬN TỐT NGHIỆP/ THỰC TẬP TỐT NGHIỆP Khoá 2017 - Đợt 2 </vt:lpstr>
      <vt:lpstr>QUY TRÌNH BẢO VỆ KLTN</vt:lpstr>
      <vt:lpstr>TRƯỚC BUỔI BẢO VỆ</vt:lpstr>
      <vt:lpstr>CÔNG TÁC CHUẨN BỊ</vt:lpstr>
      <vt:lpstr>BÁO CÁO TRƯỚC HỘI ĐỒNG</vt:lpstr>
      <vt:lpstr>NHỮNG LƯU Ý TRONG BUỔI BẢO VỆ</vt:lpstr>
      <vt:lpstr>KẾT THÚC BUỔI BẢO VỆ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BẢO VỆ KHÓA LUẬN TỐT NGHIỆP</dc:title>
  <dc:creator>Giao vu Khoa CNTT</dc:creator>
  <cp:lastModifiedBy>Hương Đỗ Thị Kim</cp:lastModifiedBy>
  <cp:revision>49</cp:revision>
  <cp:lastPrinted>2019-02-27T07:42:08Z</cp:lastPrinted>
  <dcterms:created xsi:type="dcterms:W3CDTF">2018-01-10T07:56:14Z</dcterms:created>
  <dcterms:modified xsi:type="dcterms:W3CDTF">2021-08-14T02:47:48Z</dcterms:modified>
</cp:coreProperties>
</file>